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41"/>
  </p:notesMasterIdLst>
  <p:sldIdLst>
    <p:sldId id="285" r:id="rId2"/>
    <p:sldId id="283" r:id="rId3"/>
    <p:sldId id="295" r:id="rId4"/>
    <p:sldId id="331" r:id="rId5"/>
    <p:sldId id="296" r:id="rId6"/>
    <p:sldId id="297" r:id="rId7"/>
    <p:sldId id="319" r:id="rId8"/>
    <p:sldId id="300" r:id="rId9"/>
    <p:sldId id="303" r:id="rId10"/>
    <p:sldId id="322" r:id="rId11"/>
    <p:sldId id="326" r:id="rId12"/>
    <p:sldId id="327" r:id="rId13"/>
    <p:sldId id="328" r:id="rId14"/>
    <p:sldId id="304" r:id="rId15"/>
    <p:sldId id="305" r:id="rId16"/>
    <p:sldId id="306" r:id="rId17"/>
    <p:sldId id="309" r:id="rId18"/>
    <p:sldId id="308" r:id="rId19"/>
    <p:sldId id="310" r:id="rId20"/>
    <p:sldId id="320" r:id="rId21"/>
    <p:sldId id="321" r:id="rId22"/>
    <p:sldId id="324" r:id="rId23"/>
    <p:sldId id="325" r:id="rId24"/>
    <p:sldId id="312" r:id="rId25"/>
    <p:sldId id="313" r:id="rId26"/>
    <p:sldId id="311" r:id="rId27"/>
    <p:sldId id="314" r:id="rId28"/>
    <p:sldId id="307" r:id="rId29"/>
    <p:sldId id="302" r:id="rId30"/>
    <p:sldId id="301" r:id="rId31"/>
    <p:sldId id="298" r:id="rId32"/>
    <p:sldId id="329" r:id="rId33"/>
    <p:sldId id="330" r:id="rId34"/>
    <p:sldId id="317" r:id="rId35"/>
    <p:sldId id="316" r:id="rId36"/>
    <p:sldId id="318" r:id="rId37"/>
    <p:sldId id="294" r:id="rId38"/>
    <p:sldId id="299" r:id="rId39"/>
    <p:sldId id="293" r:id="rId40"/>
  </p:sldIdLst>
  <p:sldSz cx="12192000" cy="6858000"/>
  <p:notesSz cx="6954838"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5" autoAdjust="0"/>
    <p:restoredTop sz="94660"/>
  </p:normalViewPr>
  <p:slideViewPr>
    <p:cSldViewPr snapToGrid="0">
      <p:cViewPr>
        <p:scale>
          <a:sx n="70" d="100"/>
          <a:sy n="70" d="100"/>
        </p:scale>
        <p:origin x="732" y="3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470B8E-D9D2-41B2-90B1-54DD74262E2A}"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s-MX"/>
        </a:p>
      </dgm:t>
    </dgm:pt>
    <dgm:pt modelId="{FB1D1347-C885-4ED3-8D32-9079A8B04B73}">
      <dgm:prSet phldrT="[Texto]" phldr="1"/>
      <dgm:spPr/>
      <dgm:t>
        <a:bodyPr/>
        <a:lstStyle/>
        <a:p>
          <a:endParaRPr lang="es-MX"/>
        </a:p>
      </dgm:t>
    </dgm:pt>
    <dgm:pt modelId="{FDF48B8E-D56F-4A86-91DB-47B4169A374C}" type="parTrans" cxnId="{1386EE1A-91CE-4AA4-A4F9-62360C77C4EC}">
      <dgm:prSet/>
      <dgm:spPr/>
      <dgm:t>
        <a:bodyPr/>
        <a:lstStyle/>
        <a:p>
          <a:endParaRPr lang="es-MX"/>
        </a:p>
      </dgm:t>
    </dgm:pt>
    <dgm:pt modelId="{FFBA7DE9-1FD5-4200-91CD-D97AD3042271}" type="sibTrans" cxnId="{1386EE1A-91CE-4AA4-A4F9-62360C77C4EC}">
      <dgm:prSet/>
      <dgm:spPr/>
      <dgm:t>
        <a:bodyPr/>
        <a:lstStyle/>
        <a:p>
          <a:endParaRPr lang="es-MX"/>
        </a:p>
      </dgm:t>
    </dgm:pt>
    <dgm:pt modelId="{970D867A-021A-4117-98D3-C083DAC3E8D9}">
      <dgm:prSet phldrT="[Texto]"/>
      <dgm:spPr/>
      <dgm:t>
        <a:bodyPr/>
        <a:lstStyle/>
        <a:p>
          <a:r>
            <a:rPr lang="es-MX" dirty="0"/>
            <a:t>12 de octubre</a:t>
          </a:r>
        </a:p>
      </dgm:t>
    </dgm:pt>
    <dgm:pt modelId="{B8952377-A79A-49B4-B57D-110AA81D999B}" type="parTrans" cxnId="{A5145EC2-927F-4474-8B40-63A15C799984}">
      <dgm:prSet/>
      <dgm:spPr/>
      <dgm:t>
        <a:bodyPr/>
        <a:lstStyle/>
        <a:p>
          <a:endParaRPr lang="es-MX"/>
        </a:p>
      </dgm:t>
    </dgm:pt>
    <dgm:pt modelId="{EB038008-894A-4939-B5E4-9EE00DB9353B}" type="sibTrans" cxnId="{A5145EC2-927F-4474-8B40-63A15C799984}">
      <dgm:prSet/>
      <dgm:spPr/>
      <dgm:t>
        <a:bodyPr/>
        <a:lstStyle/>
        <a:p>
          <a:endParaRPr lang="es-MX"/>
        </a:p>
      </dgm:t>
    </dgm:pt>
    <dgm:pt modelId="{7F2CCB0C-2EB1-486D-97B7-3467029492AD}">
      <dgm:prSet phldrT="[Texto]" phldr="1"/>
      <dgm:spPr/>
      <dgm:t>
        <a:bodyPr/>
        <a:lstStyle/>
        <a:p>
          <a:endParaRPr lang="es-MX"/>
        </a:p>
      </dgm:t>
    </dgm:pt>
    <dgm:pt modelId="{FB3199C0-9256-4FD3-9DCB-F42A3E66F69D}" type="parTrans" cxnId="{908ED995-E4E0-41A9-B107-F3950B35AAC4}">
      <dgm:prSet/>
      <dgm:spPr/>
      <dgm:t>
        <a:bodyPr/>
        <a:lstStyle/>
        <a:p>
          <a:endParaRPr lang="es-MX"/>
        </a:p>
      </dgm:t>
    </dgm:pt>
    <dgm:pt modelId="{FBF5C988-FB7D-48A3-BB6F-DD0D36CDAA5B}" type="sibTrans" cxnId="{908ED995-E4E0-41A9-B107-F3950B35AAC4}">
      <dgm:prSet/>
      <dgm:spPr/>
      <dgm:t>
        <a:bodyPr/>
        <a:lstStyle/>
        <a:p>
          <a:endParaRPr lang="es-MX"/>
        </a:p>
      </dgm:t>
    </dgm:pt>
    <dgm:pt modelId="{F072B048-E45C-4565-B9C6-543E984FBB15}">
      <dgm:prSet phldrT="[Texto]"/>
      <dgm:spPr/>
      <dgm:t>
        <a:bodyPr/>
        <a:lstStyle/>
        <a:p>
          <a:r>
            <a:rPr lang="es-MX" dirty="0"/>
            <a:t>día</a:t>
          </a:r>
        </a:p>
      </dgm:t>
    </dgm:pt>
    <dgm:pt modelId="{EDC71DBC-07E3-4BA0-A07D-816860B00178}" type="parTrans" cxnId="{F2F3425F-2866-4C22-820E-8BC5C5C5480A}">
      <dgm:prSet/>
      <dgm:spPr/>
      <dgm:t>
        <a:bodyPr/>
        <a:lstStyle/>
        <a:p>
          <a:endParaRPr lang="es-MX"/>
        </a:p>
      </dgm:t>
    </dgm:pt>
    <dgm:pt modelId="{F1B50021-3D48-4ACE-974E-961377866A39}" type="sibTrans" cxnId="{F2F3425F-2866-4C22-820E-8BC5C5C5480A}">
      <dgm:prSet/>
      <dgm:spPr/>
      <dgm:t>
        <a:bodyPr/>
        <a:lstStyle/>
        <a:p>
          <a:endParaRPr lang="es-MX"/>
        </a:p>
      </dgm:t>
    </dgm:pt>
    <dgm:pt modelId="{C0C47B3B-0A58-4913-9C0A-85C243604D47}">
      <dgm:prSet phldrT="[Texto]" phldr="1"/>
      <dgm:spPr/>
      <dgm:t>
        <a:bodyPr/>
        <a:lstStyle/>
        <a:p>
          <a:endParaRPr lang="es-MX"/>
        </a:p>
      </dgm:t>
    </dgm:pt>
    <dgm:pt modelId="{64441D9F-57C4-419E-AAC6-435CA462BA81}" type="parTrans" cxnId="{07C95D3A-45DC-4F52-A25F-92170E9887B1}">
      <dgm:prSet/>
      <dgm:spPr/>
      <dgm:t>
        <a:bodyPr/>
        <a:lstStyle/>
        <a:p>
          <a:endParaRPr lang="es-MX"/>
        </a:p>
      </dgm:t>
    </dgm:pt>
    <dgm:pt modelId="{B35F7AEC-05FA-463E-A5BC-F9B121CC84EE}" type="sibTrans" cxnId="{07C95D3A-45DC-4F52-A25F-92170E9887B1}">
      <dgm:prSet/>
      <dgm:spPr/>
      <dgm:t>
        <a:bodyPr/>
        <a:lstStyle/>
        <a:p>
          <a:endParaRPr lang="es-MX"/>
        </a:p>
      </dgm:t>
    </dgm:pt>
    <dgm:pt modelId="{694A86A1-D4DA-433A-8AB8-F957C94E5DB8}">
      <dgm:prSet phldrT="[Texto]"/>
      <dgm:spPr/>
      <dgm:t>
        <a:bodyPr/>
        <a:lstStyle/>
        <a:p>
          <a:r>
            <a:rPr lang="es-MX" dirty="0"/>
            <a:t>Chihuahua</a:t>
          </a:r>
        </a:p>
      </dgm:t>
    </dgm:pt>
    <dgm:pt modelId="{5C61A45C-2D24-430B-B3D2-94B789165219}" type="parTrans" cxnId="{463F36FD-E701-4FC2-B110-DE51DE7B43BD}">
      <dgm:prSet/>
      <dgm:spPr/>
      <dgm:t>
        <a:bodyPr/>
        <a:lstStyle/>
        <a:p>
          <a:endParaRPr lang="es-MX"/>
        </a:p>
      </dgm:t>
    </dgm:pt>
    <dgm:pt modelId="{4BBE54DC-A9DB-4743-AEC8-4B8A8D910083}" type="sibTrans" cxnId="{463F36FD-E701-4FC2-B110-DE51DE7B43BD}">
      <dgm:prSet/>
      <dgm:spPr/>
      <dgm:t>
        <a:bodyPr/>
        <a:lstStyle/>
        <a:p>
          <a:endParaRPr lang="es-MX"/>
        </a:p>
      </dgm:t>
    </dgm:pt>
    <dgm:pt modelId="{D8C59FB5-96A5-4E36-9529-522263DA8D81}">
      <dgm:prSet phldrT="[Texto]"/>
      <dgm:spPr/>
      <dgm:t>
        <a:bodyPr/>
        <a:lstStyle/>
        <a:p>
          <a:endParaRPr lang="es-MX" dirty="0"/>
        </a:p>
      </dgm:t>
    </dgm:pt>
    <dgm:pt modelId="{2B3325F6-40AC-4721-8061-A611ABFB774F}" type="parTrans" cxnId="{32D607FA-F6A3-4F05-9874-C0EEA8CEBCBF}">
      <dgm:prSet/>
      <dgm:spPr/>
      <dgm:t>
        <a:bodyPr/>
        <a:lstStyle/>
        <a:p>
          <a:endParaRPr lang="es-MX"/>
        </a:p>
      </dgm:t>
    </dgm:pt>
    <dgm:pt modelId="{AF8D56EF-4D92-4B62-B489-CDDE81CADF96}" type="sibTrans" cxnId="{32D607FA-F6A3-4F05-9874-C0EEA8CEBCBF}">
      <dgm:prSet/>
      <dgm:spPr/>
      <dgm:t>
        <a:bodyPr/>
        <a:lstStyle/>
        <a:p>
          <a:endParaRPr lang="es-MX"/>
        </a:p>
      </dgm:t>
    </dgm:pt>
    <dgm:pt modelId="{2EA331EE-E66D-4455-92A9-17142775E3C3}" type="pres">
      <dgm:prSet presAssocID="{55470B8E-D9D2-41B2-90B1-54DD74262E2A}" presName="Name0" presStyleCnt="0">
        <dgm:presLayoutVars>
          <dgm:chMax val="5"/>
          <dgm:chPref val="5"/>
          <dgm:dir/>
          <dgm:animLvl val="lvl"/>
        </dgm:presLayoutVars>
      </dgm:prSet>
      <dgm:spPr/>
    </dgm:pt>
    <dgm:pt modelId="{5065E023-7F91-4B6B-988A-B8E0EF14D91D}" type="pres">
      <dgm:prSet presAssocID="{FB1D1347-C885-4ED3-8D32-9079A8B04B73}" presName="parentText1" presStyleLbl="node1" presStyleIdx="0" presStyleCnt="4">
        <dgm:presLayoutVars>
          <dgm:chMax/>
          <dgm:chPref val="3"/>
          <dgm:bulletEnabled val="1"/>
        </dgm:presLayoutVars>
      </dgm:prSet>
      <dgm:spPr/>
    </dgm:pt>
    <dgm:pt modelId="{4AADB44F-C2E7-4F10-A136-638EEAF0BA45}" type="pres">
      <dgm:prSet presAssocID="{FB1D1347-C885-4ED3-8D32-9079A8B04B73}" presName="childText1" presStyleLbl="solidAlignAcc1" presStyleIdx="0" presStyleCnt="3">
        <dgm:presLayoutVars>
          <dgm:chMax val="0"/>
          <dgm:chPref val="0"/>
          <dgm:bulletEnabled val="1"/>
        </dgm:presLayoutVars>
      </dgm:prSet>
      <dgm:spPr/>
    </dgm:pt>
    <dgm:pt modelId="{AD408E6C-02C2-43E6-8DEA-BDBBFBB3AF8E}" type="pres">
      <dgm:prSet presAssocID="{7F2CCB0C-2EB1-486D-97B7-3467029492AD}" presName="parentText2" presStyleLbl="node1" presStyleIdx="1" presStyleCnt="4">
        <dgm:presLayoutVars>
          <dgm:chMax/>
          <dgm:chPref val="3"/>
          <dgm:bulletEnabled val="1"/>
        </dgm:presLayoutVars>
      </dgm:prSet>
      <dgm:spPr/>
    </dgm:pt>
    <dgm:pt modelId="{F5A5A007-5A5F-43FF-8617-87584AD22148}" type="pres">
      <dgm:prSet presAssocID="{7F2CCB0C-2EB1-486D-97B7-3467029492AD}" presName="childText2" presStyleLbl="solidAlignAcc1" presStyleIdx="1" presStyleCnt="3">
        <dgm:presLayoutVars>
          <dgm:chMax val="0"/>
          <dgm:chPref val="0"/>
          <dgm:bulletEnabled val="1"/>
        </dgm:presLayoutVars>
      </dgm:prSet>
      <dgm:spPr/>
    </dgm:pt>
    <dgm:pt modelId="{14394253-2385-445F-BA7D-18CFF8637176}" type="pres">
      <dgm:prSet presAssocID="{C0C47B3B-0A58-4913-9C0A-85C243604D47}" presName="parentText3" presStyleLbl="node1" presStyleIdx="2" presStyleCnt="4">
        <dgm:presLayoutVars>
          <dgm:chMax/>
          <dgm:chPref val="3"/>
          <dgm:bulletEnabled val="1"/>
        </dgm:presLayoutVars>
      </dgm:prSet>
      <dgm:spPr/>
    </dgm:pt>
    <dgm:pt modelId="{85CDB6B3-F7BF-4927-9962-BA10F216F62A}" type="pres">
      <dgm:prSet presAssocID="{C0C47B3B-0A58-4913-9C0A-85C243604D47}" presName="childText3" presStyleLbl="solidAlignAcc1" presStyleIdx="2" presStyleCnt="3">
        <dgm:presLayoutVars>
          <dgm:chMax val="0"/>
          <dgm:chPref val="0"/>
          <dgm:bulletEnabled val="1"/>
        </dgm:presLayoutVars>
      </dgm:prSet>
      <dgm:spPr/>
    </dgm:pt>
    <dgm:pt modelId="{92707476-C59C-4BE2-823B-1A742AB58651}" type="pres">
      <dgm:prSet presAssocID="{D8C59FB5-96A5-4E36-9529-522263DA8D81}" presName="parentText4" presStyleLbl="node1" presStyleIdx="3" presStyleCnt="4">
        <dgm:presLayoutVars>
          <dgm:chMax/>
          <dgm:chPref val="3"/>
          <dgm:bulletEnabled val="1"/>
        </dgm:presLayoutVars>
      </dgm:prSet>
      <dgm:spPr/>
    </dgm:pt>
  </dgm:ptLst>
  <dgm:cxnLst>
    <dgm:cxn modelId="{B1039A0C-7E21-4C48-A146-0884E5CD24C8}" type="presOf" srcId="{FB1D1347-C885-4ED3-8D32-9079A8B04B73}" destId="{5065E023-7F91-4B6B-988A-B8E0EF14D91D}" srcOrd="0" destOrd="0" presId="urn:microsoft.com/office/officeart/2009/3/layout/IncreasingArrowsProcess"/>
    <dgm:cxn modelId="{6C591717-315A-456C-887F-451B52EBEB79}" type="presOf" srcId="{D8C59FB5-96A5-4E36-9529-522263DA8D81}" destId="{92707476-C59C-4BE2-823B-1A742AB58651}" srcOrd="0" destOrd="0" presId="urn:microsoft.com/office/officeart/2009/3/layout/IncreasingArrowsProcess"/>
    <dgm:cxn modelId="{1386EE1A-91CE-4AA4-A4F9-62360C77C4EC}" srcId="{55470B8E-D9D2-41B2-90B1-54DD74262E2A}" destId="{FB1D1347-C885-4ED3-8D32-9079A8B04B73}" srcOrd="0" destOrd="0" parTransId="{FDF48B8E-D56F-4A86-91DB-47B4169A374C}" sibTransId="{FFBA7DE9-1FD5-4200-91CD-D97AD3042271}"/>
    <dgm:cxn modelId="{07C95D3A-45DC-4F52-A25F-92170E9887B1}" srcId="{55470B8E-D9D2-41B2-90B1-54DD74262E2A}" destId="{C0C47B3B-0A58-4913-9C0A-85C243604D47}" srcOrd="2" destOrd="0" parTransId="{64441D9F-57C4-419E-AAC6-435CA462BA81}" sibTransId="{B35F7AEC-05FA-463E-A5BC-F9B121CC84EE}"/>
    <dgm:cxn modelId="{F2F3425F-2866-4C22-820E-8BC5C5C5480A}" srcId="{7F2CCB0C-2EB1-486D-97B7-3467029492AD}" destId="{F072B048-E45C-4565-B9C6-543E984FBB15}" srcOrd="0" destOrd="0" parTransId="{EDC71DBC-07E3-4BA0-A07D-816860B00178}" sibTransId="{F1B50021-3D48-4ACE-974E-961377866A39}"/>
    <dgm:cxn modelId="{558DD967-B26C-4C61-AF8F-733D76098F5A}" type="presOf" srcId="{F072B048-E45C-4565-B9C6-543E984FBB15}" destId="{F5A5A007-5A5F-43FF-8617-87584AD22148}" srcOrd="0" destOrd="0" presId="urn:microsoft.com/office/officeart/2009/3/layout/IncreasingArrowsProcess"/>
    <dgm:cxn modelId="{DC44A258-0260-48B8-8EFE-BD3BCC400765}" type="presOf" srcId="{55470B8E-D9D2-41B2-90B1-54DD74262E2A}" destId="{2EA331EE-E66D-4455-92A9-17142775E3C3}" srcOrd="0" destOrd="0" presId="urn:microsoft.com/office/officeart/2009/3/layout/IncreasingArrowsProcess"/>
    <dgm:cxn modelId="{36FCFF7D-AFC7-4BC8-8717-87544A0A2C46}" type="presOf" srcId="{C0C47B3B-0A58-4913-9C0A-85C243604D47}" destId="{14394253-2385-445F-BA7D-18CFF8637176}" srcOrd="0" destOrd="0" presId="urn:microsoft.com/office/officeart/2009/3/layout/IncreasingArrowsProcess"/>
    <dgm:cxn modelId="{908ED995-E4E0-41A9-B107-F3950B35AAC4}" srcId="{55470B8E-D9D2-41B2-90B1-54DD74262E2A}" destId="{7F2CCB0C-2EB1-486D-97B7-3467029492AD}" srcOrd="1" destOrd="0" parTransId="{FB3199C0-9256-4FD3-9DCB-F42A3E66F69D}" sibTransId="{FBF5C988-FB7D-48A3-BB6F-DD0D36CDAA5B}"/>
    <dgm:cxn modelId="{4946FFA7-D311-4CAB-A6E6-BF020E7325D0}" type="presOf" srcId="{7F2CCB0C-2EB1-486D-97B7-3467029492AD}" destId="{AD408E6C-02C2-43E6-8DEA-BDBBFBB3AF8E}" srcOrd="0" destOrd="0" presId="urn:microsoft.com/office/officeart/2009/3/layout/IncreasingArrowsProcess"/>
    <dgm:cxn modelId="{FE6729BB-F2D2-4EB2-99F1-0304D98EB242}" type="presOf" srcId="{694A86A1-D4DA-433A-8AB8-F957C94E5DB8}" destId="{85CDB6B3-F7BF-4927-9962-BA10F216F62A}" srcOrd="0" destOrd="0" presId="urn:microsoft.com/office/officeart/2009/3/layout/IncreasingArrowsProcess"/>
    <dgm:cxn modelId="{A5145EC2-927F-4474-8B40-63A15C799984}" srcId="{FB1D1347-C885-4ED3-8D32-9079A8B04B73}" destId="{970D867A-021A-4117-98D3-C083DAC3E8D9}" srcOrd="0" destOrd="0" parTransId="{B8952377-A79A-49B4-B57D-110AA81D999B}" sibTransId="{EB038008-894A-4939-B5E4-9EE00DB9353B}"/>
    <dgm:cxn modelId="{7DEB2EC3-8A83-4EF9-BDB2-D5E0E43A673D}" type="presOf" srcId="{970D867A-021A-4117-98D3-C083DAC3E8D9}" destId="{4AADB44F-C2E7-4F10-A136-638EEAF0BA45}" srcOrd="0" destOrd="0" presId="urn:microsoft.com/office/officeart/2009/3/layout/IncreasingArrowsProcess"/>
    <dgm:cxn modelId="{32D607FA-F6A3-4F05-9874-C0EEA8CEBCBF}" srcId="{55470B8E-D9D2-41B2-90B1-54DD74262E2A}" destId="{D8C59FB5-96A5-4E36-9529-522263DA8D81}" srcOrd="3" destOrd="0" parTransId="{2B3325F6-40AC-4721-8061-A611ABFB774F}" sibTransId="{AF8D56EF-4D92-4B62-B489-CDDE81CADF96}"/>
    <dgm:cxn modelId="{463F36FD-E701-4FC2-B110-DE51DE7B43BD}" srcId="{C0C47B3B-0A58-4913-9C0A-85C243604D47}" destId="{694A86A1-D4DA-433A-8AB8-F957C94E5DB8}" srcOrd="0" destOrd="0" parTransId="{5C61A45C-2D24-430B-B3D2-94B789165219}" sibTransId="{4BBE54DC-A9DB-4743-AEC8-4B8A8D910083}"/>
    <dgm:cxn modelId="{1BBC2AB1-7048-4937-B449-137D93EB2D14}" type="presParOf" srcId="{2EA331EE-E66D-4455-92A9-17142775E3C3}" destId="{5065E023-7F91-4B6B-988A-B8E0EF14D91D}" srcOrd="0" destOrd="0" presId="urn:microsoft.com/office/officeart/2009/3/layout/IncreasingArrowsProcess"/>
    <dgm:cxn modelId="{CDD01926-8D4E-4F42-9AD6-B10E71EA726C}" type="presParOf" srcId="{2EA331EE-E66D-4455-92A9-17142775E3C3}" destId="{4AADB44F-C2E7-4F10-A136-638EEAF0BA45}" srcOrd="1" destOrd="0" presId="urn:microsoft.com/office/officeart/2009/3/layout/IncreasingArrowsProcess"/>
    <dgm:cxn modelId="{AC7EB7CA-B218-4CCE-A333-37BC3FAFAC70}" type="presParOf" srcId="{2EA331EE-E66D-4455-92A9-17142775E3C3}" destId="{AD408E6C-02C2-43E6-8DEA-BDBBFBB3AF8E}" srcOrd="2" destOrd="0" presId="urn:microsoft.com/office/officeart/2009/3/layout/IncreasingArrowsProcess"/>
    <dgm:cxn modelId="{94A92C4B-834A-48C3-A872-DCF260BD344F}" type="presParOf" srcId="{2EA331EE-E66D-4455-92A9-17142775E3C3}" destId="{F5A5A007-5A5F-43FF-8617-87584AD22148}" srcOrd="3" destOrd="0" presId="urn:microsoft.com/office/officeart/2009/3/layout/IncreasingArrowsProcess"/>
    <dgm:cxn modelId="{66F7934D-A81E-486A-A267-E416E8BBA806}" type="presParOf" srcId="{2EA331EE-E66D-4455-92A9-17142775E3C3}" destId="{14394253-2385-445F-BA7D-18CFF8637176}" srcOrd="4" destOrd="0" presId="urn:microsoft.com/office/officeart/2009/3/layout/IncreasingArrowsProcess"/>
    <dgm:cxn modelId="{0326BA6A-FD33-4DBE-9584-E11ACCA17DFC}" type="presParOf" srcId="{2EA331EE-E66D-4455-92A9-17142775E3C3}" destId="{85CDB6B3-F7BF-4927-9962-BA10F216F62A}" srcOrd="5" destOrd="0" presId="urn:microsoft.com/office/officeart/2009/3/layout/IncreasingArrowsProcess"/>
    <dgm:cxn modelId="{0C272ED7-765E-4208-A528-1103D9A2705F}" type="presParOf" srcId="{2EA331EE-E66D-4455-92A9-17142775E3C3}" destId="{92707476-C59C-4BE2-823B-1A742AB58651}" srcOrd="6"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5E023-7F91-4B6B-988A-B8E0EF14D91D}">
      <dsp:nvSpPr>
        <dsp:cNvPr id="0" name=""/>
        <dsp:cNvSpPr/>
      </dsp:nvSpPr>
      <dsp:spPr>
        <a:xfrm>
          <a:off x="0" y="784192"/>
          <a:ext cx="8128000" cy="118331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851" numCol="1" spcCol="1270" anchor="ctr" anchorCtr="0">
          <a:noAutofit/>
        </a:bodyPr>
        <a:lstStyle/>
        <a:p>
          <a:pPr marL="0" lvl="0" indent="0" algn="l" defTabSz="977900">
            <a:lnSpc>
              <a:spcPct val="90000"/>
            </a:lnSpc>
            <a:spcBef>
              <a:spcPct val="0"/>
            </a:spcBef>
            <a:spcAft>
              <a:spcPct val="35000"/>
            </a:spcAft>
            <a:buNone/>
          </a:pPr>
          <a:endParaRPr lang="es-MX" sz="2200" kern="1200"/>
        </a:p>
      </dsp:txBody>
      <dsp:txXfrm>
        <a:off x="0" y="1080021"/>
        <a:ext cx="7832172" cy="591657"/>
      </dsp:txXfrm>
    </dsp:sp>
    <dsp:sp modelId="{4AADB44F-C2E7-4F10-A136-638EEAF0BA45}">
      <dsp:nvSpPr>
        <dsp:cNvPr id="0" name=""/>
        <dsp:cNvSpPr/>
      </dsp:nvSpPr>
      <dsp:spPr>
        <a:xfrm>
          <a:off x="0" y="1698629"/>
          <a:ext cx="1873504" cy="2188775"/>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dirty="0"/>
            <a:t>12 de octubre</a:t>
          </a:r>
        </a:p>
      </dsp:txBody>
      <dsp:txXfrm>
        <a:off x="0" y="1698629"/>
        <a:ext cx="1873504" cy="2188775"/>
      </dsp:txXfrm>
    </dsp:sp>
    <dsp:sp modelId="{AD408E6C-02C2-43E6-8DEA-BDBBFBB3AF8E}">
      <dsp:nvSpPr>
        <dsp:cNvPr id="0" name=""/>
        <dsp:cNvSpPr/>
      </dsp:nvSpPr>
      <dsp:spPr>
        <a:xfrm>
          <a:off x="1873503" y="1178490"/>
          <a:ext cx="6254496" cy="118331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851" numCol="1" spcCol="1270" anchor="ctr" anchorCtr="0">
          <a:noAutofit/>
        </a:bodyPr>
        <a:lstStyle/>
        <a:p>
          <a:pPr marL="0" lvl="0" indent="0" algn="l" defTabSz="977900">
            <a:lnSpc>
              <a:spcPct val="90000"/>
            </a:lnSpc>
            <a:spcBef>
              <a:spcPct val="0"/>
            </a:spcBef>
            <a:spcAft>
              <a:spcPct val="35000"/>
            </a:spcAft>
            <a:buNone/>
          </a:pPr>
          <a:endParaRPr lang="es-MX" sz="2200" kern="1200"/>
        </a:p>
      </dsp:txBody>
      <dsp:txXfrm>
        <a:off x="1873503" y="1474319"/>
        <a:ext cx="5958668" cy="591657"/>
      </dsp:txXfrm>
    </dsp:sp>
    <dsp:sp modelId="{F5A5A007-5A5F-43FF-8617-87584AD22148}">
      <dsp:nvSpPr>
        <dsp:cNvPr id="0" name=""/>
        <dsp:cNvSpPr/>
      </dsp:nvSpPr>
      <dsp:spPr>
        <a:xfrm>
          <a:off x="1873503" y="2092927"/>
          <a:ext cx="1873504" cy="2132986"/>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dirty="0"/>
            <a:t>día</a:t>
          </a:r>
        </a:p>
      </dsp:txBody>
      <dsp:txXfrm>
        <a:off x="1873503" y="2092927"/>
        <a:ext cx="1873504" cy="2132986"/>
      </dsp:txXfrm>
    </dsp:sp>
    <dsp:sp modelId="{14394253-2385-445F-BA7D-18CFF8637176}">
      <dsp:nvSpPr>
        <dsp:cNvPr id="0" name=""/>
        <dsp:cNvSpPr/>
      </dsp:nvSpPr>
      <dsp:spPr>
        <a:xfrm>
          <a:off x="3747008" y="1572789"/>
          <a:ext cx="4380992" cy="118331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851" numCol="1" spcCol="1270" anchor="ctr" anchorCtr="0">
          <a:noAutofit/>
        </a:bodyPr>
        <a:lstStyle/>
        <a:p>
          <a:pPr marL="0" lvl="0" indent="0" algn="l" defTabSz="977900">
            <a:lnSpc>
              <a:spcPct val="90000"/>
            </a:lnSpc>
            <a:spcBef>
              <a:spcPct val="0"/>
            </a:spcBef>
            <a:spcAft>
              <a:spcPct val="35000"/>
            </a:spcAft>
            <a:buNone/>
          </a:pPr>
          <a:endParaRPr lang="es-MX" sz="2200" kern="1200"/>
        </a:p>
      </dsp:txBody>
      <dsp:txXfrm>
        <a:off x="3747008" y="1868618"/>
        <a:ext cx="4085164" cy="591657"/>
      </dsp:txXfrm>
    </dsp:sp>
    <dsp:sp modelId="{85CDB6B3-F7BF-4927-9962-BA10F216F62A}">
      <dsp:nvSpPr>
        <dsp:cNvPr id="0" name=""/>
        <dsp:cNvSpPr/>
      </dsp:nvSpPr>
      <dsp:spPr>
        <a:xfrm>
          <a:off x="3747008" y="2487226"/>
          <a:ext cx="1873504" cy="214724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dirty="0"/>
            <a:t>Chihuahua</a:t>
          </a:r>
        </a:p>
      </dsp:txBody>
      <dsp:txXfrm>
        <a:off x="3747008" y="2487226"/>
        <a:ext cx="1873504" cy="2147248"/>
      </dsp:txXfrm>
    </dsp:sp>
    <dsp:sp modelId="{92707476-C59C-4BE2-823B-1A742AB58651}">
      <dsp:nvSpPr>
        <dsp:cNvPr id="0" name=""/>
        <dsp:cNvSpPr/>
      </dsp:nvSpPr>
      <dsp:spPr>
        <a:xfrm>
          <a:off x="5620512" y="1967087"/>
          <a:ext cx="2507488" cy="118331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851" numCol="1" spcCol="1270" anchor="ctr" anchorCtr="0">
          <a:noAutofit/>
        </a:bodyPr>
        <a:lstStyle/>
        <a:p>
          <a:pPr marL="0" lvl="0" indent="0" algn="l" defTabSz="977900">
            <a:lnSpc>
              <a:spcPct val="90000"/>
            </a:lnSpc>
            <a:spcBef>
              <a:spcPct val="0"/>
            </a:spcBef>
            <a:spcAft>
              <a:spcPct val="35000"/>
            </a:spcAft>
            <a:buNone/>
          </a:pPr>
          <a:endParaRPr lang="es-MX" sz="2200" kern="1200" dirty="0"/>
        </a:p>
      </dsp:txBody>
      <dsp:txXfrm>
        <a:off x="5620512" y="2262916"/>
        <a:ext cx="2211660" cy="591657"/>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s-MX" dirty="0"/>
          </a:p>
        </p:txBody>
      </p:sp>
      <p:sp>
        <p:nvSpPr>
          <p:cNvPr id="3" name="Date Placeholder 2"/>
          <p:cNvSpPr>
            <a:spLocks noGrp="1"/>
          </p:cNvSpPr>
          <p:nvPr>
            <p:ph type="dt" idx="1"/>
          </p:nvPr>
        </p:nvSpPr>
        <p:spPr>
          <a:xfrm>
            <a:off x="3939466" y="0"/>
            <a:ext cx="3013763" cy="467072"/>
          </a:xfrm>
          <a:prstGeom prst="rect">
            <a:avLst/>
          </a:prstGeom>
        </p:spPr>
        <p:txBody>
          <a:bodyPr vert="horz" lIns="92930" tIns="46465" rIns="92930" bIns="46465" rtlCol="0"/>
          <a:lstStyle>
            <a:lvl1pPr algn="r">
              <a:defRPr sz="1200"/>
            </a:lvl1pPr>
          </a:lstStyle>
          <a:p>
            <a:fld id="{33D883BD-A404-494A-B023-FA49F045D00D}" type="datetimeFigureOut">
              <a:rPr lang="es-MX" smtClean="0"/>
              <a:t>11/10/2023</a:t>
            </a:fld>
            <a:endParaRPr lang="es-MX" dirty="0"/>
          </a:p>
        </p:txBody>
      </p:sp>
      <p:sp>
        <p:nvSpPr>
          <p:cNvPr id="4" name="Slide Image Placeholder 3"/>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endParaRPr lang="es-MX" dirty="0"/>
          </a:p>
        </p:txBody>
      </p:sp>
      <p:sp>
        <p:nvSpPr>
          <p:cNvPr id="5" name="Notes Placeholder 4"/>
          <p:cNvSpPr>
            <a:spLocks noGrp="1"/>
          </p:cNvSpPr>
          <p:nvPr>
            <p:ph type="body" sz="quarter" idx="3"/>
          </p:nvPr>
        </p:nvSpPr>
        <p:spPr>
          <a:xfrm>
            <a:off x="695484" y="4480004"/>
            <a:ext cx="5563870" cy="3665458"/>
          </a:xfrm>
          <a:prstGeom prst="rect">
            <a:avLst/>
          </a:prstGeom>
        </p:spPr>
        <p:txBody>
          <a:bodyPr vert="horz" lIns="92930" tIns="46465" rIns="92930" bIns="4646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842030"/>
            <a:ext cx="3013763" cy="467071"/>
          </a:xfrm>
          <a:prstGeom prst="rect">
            <a:avLst/>
          </a:prstGeom>
        </p:spPr>
        <p:txBody>
          <a:bodyPr vert="horz" lIns="92930" tIns="46465" rIns="92930" bIns="46465" rtlCol="0" anchor="b"/>
          <a:lstStyle>
            <a:lvl1pPr algn="l">
              <a:defRPr sz="1200"/>
            </a:lvl1pPr>
          </a:lstStyle>
          <a:p>
            <a:endParaRPr lang="es-MX" dirty="0"/>
          </a:p>
        </p:txBody>
      </p:sp>
      <p:sp>
        <p:nvSpPr>
          <p:cNvPr id="7" name="Slide Number Placeholder 6"/>
          <p:cNvSpPr>
            <a:spLocks noGrp="1"/>
          </p:cNvSpPr>
          <p:nvPr>
            <p:ph type="sldNum" sz="quarter" idx="5"/>
          </p:nvPr>
        </p:nvSpPr>
        <p:spPr>
          <a:xfrm>
            <a:off x="3939466" y="8842030"/>
            <a:ext cx="3013763" cy="467071"/>
          </a:xfrm>
          <a:prstGeom prst="rect">
            <a:avLst/>
          </a:prstGeom>
        </p:spPr>
        <p:txBody>
          <a:bodyPr vert="horz" lIns="92930" tIns="46465" rIns="92930" bIns="46465" rtlCol="0" anchor="b"/>
          <a:lstStyle>
            <a:lvl1pPr algn="r">
              <a:defRPr sz="1200"/>
            </a:lvl1pPr>
          </a:lstStyle>
          <a:p>
            <a:fld id="{9FE819AB-3E31-438F-8B45-FC4C342E196A}" type="slidenum">
              <a:rPr lang="es-MX" smtClean="0"/>
              <a:t>‹Nº›</a:t>
            </a:fld>
            <a:endParaRPr lang="es-MX" dirty="0"/>
          </a:p>
        </p:txBody>
      </p:sp>
    </p:spTree>
    <p:extLst>
      <p:ext uri="{BB962C8B-B14F-4D97-AF65-F5344CB8AC3E}">
        <p14:creationId xmlns:p14="http://schemas.microsoft.com/office/powerpoint/2010/main" val="282448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212054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582198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414398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2597274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547334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2039372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253040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65303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489817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33010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3570340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3C20C-B8E1-3F42-87C9-9C3B9A715E38}" type="datetimeFigureOut">
              <a:rPr lang="en-US" smtClean="0">
                <a:solidFill>
                  <a:prstClr val="black">
                    <a:tint val="75000"/>
                  </a:prstClr>
                </a:solidFill>
              </a:rPr>
              <a:pPr/>
              <a:t>10/11/2023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855AF-4100-F746-9C73-64576ABD8E5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23343837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ucafe.org/2017/06/mapas-conceptuales-relacionales-y.html"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mailto:olimpia_arellanes@utcj.edu.mx" TargetMode="External"/><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6.gi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n 7">
            <a:extLst>
              <a:ext uri="{FF2B5EF4-FFF2-40B4-BE49-F238E27FC236}">
                <a16:creationId xmlns:a16="http://schemas.microsoft.com/office/drawing/2014/main" id="{182CB6B6-C82D-0927-AD4A-A30F0F562BEF}"/>
              </a:ext>
            </a:extLst>
          </p:cNvPr>
          <p:cNvPicPr>
            <a:picLocks noChangeAspect="1"/>
          </p:cNvPicPr>
          <p:nvPr/>
        </p:nvPicPr>
        <p:blipFill>
          <a:blip r:embed="rId2"/>
          <a:stretch>
            <a:fillRect/>
          </a:stretch>
        </p:blipFill>
        <p:spPr>
          <a:xfrm>
            <a:off x="5933786" y="137295"/>
            <a:ext cx="2940050" cy="2644775"/>
          </a:xfrm>
          <a:prstGeom prst="rect">
            <a:avLst/>
          </a:prstGeom>
        </p:spPr>
      </p:pic>
      <p:pic>
        <p:nvPicPr>
          <p:cNvPr id="10" name="Imagen 9">
            <a:extLst>
              <a:ext uri="{FF2B5EF4-FFF2-40B4-BE49-F238E27FC236}">
                <a16:creationId xmlns:a16="http://schemas.microsoft.com/office/drawing/2014/main" id="{F8F8CB3B-6A0E-716D-36BE-DC5A339F6C50}"/>
              </a:ext>
            </a:extLst>
          </p:cNvPr>
          <p:cNvPicPr>
            <a:picLocks noChangeAspect="1"/>
          </p:cNvPicPr>
          <p:nvPr/>
        </p:nvPicPr>
        <p:blipFill>
          <a:blip r:embed="rId3"/>
          <a:stretch>
            <a:fillRect/>
          </a:stretch>
        </p:blipFill>
        <p:spPr>
          <a:xfrm>
            <a:off x="9168644" y="175282"/>
            <a:ext cx="2595563" cy="2644775"/>
          </a:xfrm>
          <a:prstGeom prst="rect">
            <a:avLst/>
          </a:prstGeom>
        </p:spPr>
      </p:pic>
      <p:sp>
        <p:nvSpPr>
          <p:cNvPr id="3" name="Subtítulo 2">
            <a:extLst>
              <a:ext uri="{FF2B5EF4-FFF2-40B4-BE49-F238E27FC236}">
                <a16:creationId xmlns:a16="http://schemas.microsoft.com/office/drawing/2014/main" id="{B7FEB308-2EE9-8F9C-97BC-0D1BB880F69F}"/>
              </a:ext>
            </a:extLst>
          </p:cNvPr>
          <p:cNvSpPr>
            <a:spLocks noGrp="1"/>
          </p:cNvSpPr>
          <p:nvPr>
            <p:ph type="subTitle" idx="1"/>
          </p:nvPr>
        </p:nvSpPr>
        <p:spPr>
          <a:xfrm>
            <a:off x="945791" y="4745317"/>
            <a:ext cx="4126272" cy="1375145"/>
          </a:xfrm>
        </p:spPr>
        <p:txBody>
          <a:bodyPr>
            <a:normAutofit/>
          </a:bodyPr>
          <a:lstStyle/>
          <a:p>
            <a:pPr algn="r"/>
            <a:r>
              <a:rPr lang="es-MX" dirty="0" err="1">
                <a:solidFill>
                  <a:srgbClr val="FFFFFF"/>
                </a:solidFill>
              </a:rPr>
              <a:t>EOyE</a:t>
            </a:r>
            <a:r>
              <a:rPr lang="es-MX" dirty="0">
                <a:solidFill>
                  <a:srgbClr val="FFFFFF"/>
                </a:solidFill>
              </a:rPr>
              <a:t> II</a:t>
            </a:r>
            <a:br>
              <a:rPr lang="es-MX" dirty="0">
                <a:solidFill>
                  <a:srgbClr val="FFFFFF"/>
                </a:solidFill>
              </a:rPr>
            </a:br>
            <a:endParaRPr lang="es-MX" dirty="0">
              <a:solidFill>
                <a:srgbClr val="FFFFFF"/>
              </a:solidFill>
            </a:endParaRPr>
          </a:p>
        </p:txBody>
      </p:sp>
      <p:sp>
        <p:nvSpPr>
          <p:cNvPr id="7" name="3 Rectángulo">
            <a:extLst>
              <a:ext uri="{FF2B5EF4-FFF2-40B4-BE49-F238E27FC236}">
                <a16:creationId xmlns:a16="http://schemas.microsoft.com/office/drawing/2014/main" id="{C46EC71B-0332-3F6B-03F1-52494C469EC4}"/>
              </a:ext>
            </a:extLst>
          </p:cNvPr>
          <p:cNvSpPr>
            <a:spLocks noGrp="1" noChangeArrowheads="1"/>
          </p:cNvSpPr>
          <p:nvPr>
            <p:ph type="ctrTitle"/>
          </p:nvPr>
        </p:nvSpPr>
        <p:spPr bwMode="auto">
          <a:xfrm>
            <a:off x="660042" y="891652"/>
            <a:ext cx="4412021" cy="303072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p>
            <a:pPr algn="r">
              <a:lnSpc>
                <a:spcPct val="90000"/>
              </a:lnSpc>
            </a:pPr>
            <a:r>
              <a:rPr lang="es-ES" sz="4000" b="1" dirty="0">
                <a:solidFill>
                  <a:srgbClr val="FFFFFF"/>
                </a:solidFill>
              </a:rPr>
              <a:t>Organizadores gráficos</a:t>
            </a:r>
            <a:endParaRPr lang="es-ES" sz="4000" dirty="0">
              <a:solidFill>
                <a:srgbClr val="FFFFFF"/>
              </a:solidFill>
            </a:endParaRPr>
          </a:p>
          <a:p>
            <a:pPr algn="r">
              <a:lnSpc>
                <a:spcPct val="90000"/>
              </a:lnSpc>
            </a:pPr>
            <a:endParaRPr lang="es-ES" sz="4000" dirty="0">
              <a:solidFill>
                <a:srgbClr val="FFFFFF"/>
              </a:solidFill>
            </a:endParaRPr>
          </a:p>
        </p:txBody>
      </p:sp>
      <p:pic>
        <p:nvPicPr>
          <p:cNvPr id="17" name="Imagen 16" descr="Diagrama&#10;&#10;Descripción generada automáticamente">
            <a:extLst>
              <a:ext uri="{FF2B5EF4-FFF2-40B4-BE49-F238E27FC236}">
                <a16:creationId xmlns:a16="http://schemas.microsoft.com/office/drawing/2014/main" id="{30C41B3C-4535-5D17-FA3A-71795683F2E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32246" y="3017412"/>
            <a:ext cx="4283180" cy="2117038"/>
          </a:xfrm>
          <a:prstGeom prst="rect">
            <a:avLst/>
          </a:prstGeom>
        </p:spPr>
      </p:pic>
      <p:sp>
        <p:nvSpPr>
          <p:cNvPr id="19" name="CuadroTexto 18">
            <a:extLst>
              <a:ext uri="{FF2B5EF4-FFF2-40B4-BE49-F238E27FC236}">
                <a16:creationId xmlns:a16="http://schemas.microsoft.com/office/drawing/2014/main" id="{DF44E1A0-75BC-1348-DBF4-00881047D19A}"/>
              </a:ext>
            </a:extLst>
          </p:cNvPr>
          <p:cNvSpPr txBox="1"/>
          <p:nvPr/>
        </p:nvSpPr>
        <p:spPr>
          <a:xfrm>
            <a:off x="5668207" y="5607007"/>
            <a:ext cx="6096000" cy="338554"/>
          </a:xfrm>
          <a:prstGeom prst="rect">
            <a:avLst/>
          </a:prstGeom>
          <a:noFill/>
        </p:spPr>
        <p:txBody>
          <a:bodyPr wrap="square" rtlCol="0">
            <a:spAutoFit/>
          </a:bodyPr>
          <a:lstStyle/>
          <a:p>
            <a:r>
              <a:rPr lang="es-MX" sz="1600" dirty="0"/>
              <a:t>Basado en el libro de Pimienta Prieto Julio Herminio</a:t>
            </a:r>
          </a:p>
        </p:txBody>
      </p:sp>
    </p:spTree>
    <p:extLst>
      <p:ext uri="{BB962C8B-B14F-4D97-AF65-F5344CB8AC3E}">
        <p14:creationId xmlns:p14="http://schemas.microsoft.com/office/powerpoint/2010/main" val="414693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219987" y="428635"/>
            <a:ext cx="7124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a:t>
            </a:r>
          </a:p>
        </p:txBody>
      </p:sp>
      <p:sp>
        <p:nvSpPr>
          <p:cNvPr id="2" name="Rectangle 18">
            <a:extLst>
              <a:ext uri="{FF2B5EF4-FFF2-40B4-BE49-F238E27FC236}">
                <a16:creationId xmlns:a16="http://schemas.microsoft.com/office/drawing/2014/main" id="{1CF90362-7FDA-72E4-F2D6-6B2BD12458B1}"/>
              </a:ext>
            </a:extLst>
          </p:cNvPr>
          <p:cNvSpPr>
            <a:spLocks noChangeArrowheads="1"/>
          </p:cNvSpPr>
          <p:nvPr/>
        </p:nvSpPr>
        <p:spPr bwMode="auto">
          <a:xfrm>
            <a:off x="2415654" y="8959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55412" tIns="934743" rIns="2369391" bIns="831588" numCol="1" anchor="ctr" anchorCtr="0" compatLnSpc="1">
            <a:prstTxWarp prst="textNoShape">
              <a:avLst/>
            </a:prstTxWarp>
            <a:spAutoFit/>
          </a:bodyPr>
          <a:lstStyle/>
          <a:p>
            <a:endParaRPr lang="es-MX"/>
          </a:p>
        </p:txBody>
      </p:sp>
      <p:grpSp>
        <p:nvGrpSpPr>
          <p:cNvPr id="3" name="Group 115587">
            <a:extLst>
              <a:ext uri="{FF2B5EF4-FFF2-40B4-BE49-F238E27FC236}">
                <a16:creationId xmlns:a16="http://schemas.microsoft.com/office/drawing/2014/main" id="{F647EA58-C4AD-A7CC-5F19-675E0C4C3A3E}"/>
              </a:ext>
            </a:extLst>
          </p:cNvPr>
          <p:cNvGrpSpPr/>
          <p:nvPr/>
        </p:nvGrpSpPr>
        <p:grpSpPr>
          <a:xfrm>
            <a:off x="0" y="0"/>
            <a:ext cx="190500" cy="224790"/>
            <a:chOff x="0" y="0"/>
            <a:chExt cx="190513" cy="225044"/>
          </a:xfrm>
        </p:grpSpPr>
        <p:sp>
          <p:nvSpPr>
            <p:cNvPr id="4" name="Shape 5319">
              <a:extLst>
                <a:ext uri="{FF2B5EF4-FFF2-40B4-BE49-F238E27FC236}">
                  <a16:creationId xmlns:a16="http://schemas.microsoft.com/office/drawing/2014/main" id="{AF6BECD0-2CB1-D1B5-895D-D66FCABBDC62}"/>
                </a:ext>
              </a:extLst>
            </p:cNvPr>
            <p:cNvSpPr/>
            <p:nvPr/>
          </p:nvSpPr>
          <p:spPr>
            <a:xfrm>
              <a:off x="0" y="0"/>
              <a:ext cx="190513" cy="225044"/>
            </a:xfrm>
            <a:custGeom>
              <a:avLst/>
              <a:gdLst/>
              <a:ahLst/>
              <a:cxnLst/>
              <a:rect l="0" t="0" r="0" b="0"/>
              <a:pathLst>
                <a:path w="190513" h="225044">
                  <a:moveTo>
                    <a:pt x="0" y="0"/>
                  </a:moveTo>
                  <a:lnTo>
                    <a:pt x="190513" y="0"/>
                  </a:lnTo>
                  <a:lnTo>
                    <a:pt x="190513" y="165824"/>
                  </a:lnTo>
                  <a:lnTo>
                    <a:pt x="143916" y="165824"/>
                  </a:lnTo>
                  <a:lnTo>
                    <a:pt x="143916" y="225044"/>
                  </a:lnTo>
                  <a:lnTo>
                    <a:pt x="74092"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5" name="Group 115585">
            <a:extLst>
              <a:ext uri="{FF2B5EF4-FFF2-40B4-BE49-F238E27FC236}">
                <a16:creationId xmlns:a16="http://schemas.microsoft.com/office/drawing/2014/main" id="{C9FF4D0A-7185-02EC-7B1A-26D47E55BB78}"/>
              </a:ext>
            </a:extLst>
          </p:cNvPr>
          <p:cNvGrpSpPr/>
          <p:nvPr/>
        </p:nvGrpSpPr>
        <p:grpSpPr>
          <a:xfrm>
            <a:off x="638540" y="1727219"/>
            <a:ext cx="3086100" cy="1805305"/>
            <a:chOff x="0" y="0"/>
            <a:chExt cx="3086100" cy="1805724"/>
          </a:xfrm>
        </p:grpSpPr>
        <p:sp>
          <p:nvSpPr>
            <p:cNvPr id="7" name="Shape 5316">
              <a:extLst>
                <a:ext uri="{FF2B5EF4-FFF2-40B4-BE49-F238E27FC236}">
                  <a16:creationId xmlns:a16="http://schemas.microsoft.com/office/drawing/2014/main" id="{5D07EC3D-0723-8403-5516-4A46D7F1578A}"/>
                </a:ext>
              </a:extLst>
            </p:cNvPr>
            <p:cNvSpPr/>
            <p:nvPr/>
          </p:nvSpPr>
          <p:spPr>
            <a:xfrm>
              <a:off x="0" y="0"/>
              <a:ext cx="3086100" cy="1805724"/>
            </a:xfrm>
            <a:custGeom>
              <a:avLst/>
              <a:gdLst/>
              <a:ahLst/>
              <a:cxnLst/>
              <a:rect l="0" t="0" r="0" b="0"/>
              <a:pathLst>
                <a:path w="3086100" h="1805724">
                  <a:moveTo>
                    <a:pt x="3086100" y="1492085"/>
                  </a:moveTo>
                  <a:lnTo>
                    <a:pt x="3086100" y="0"/>
                  </a:lnTo>
                  <a:lnTo>
                    <a:pt x="0" y="0"/>
                  </a:lnTo>
                  <a:lnTo>
                    <a:pt x="0" y="1492085"/>
                  </a:lnTo>
                  <a:lnTo>
                    <a:pt x="501409" y="1492085"/>
                  </a:lnTo>
                  <a:lnTo>
                    <a:pt x="1076617" y="1805724"/>
                  </a:lnTo>
                  <a:lnTo>
                    <a:pt x="1076617" y="1492085"/>
                  </a:lnTo>
                  <a:lnTo>
                    <a:pt x="3086100" y="1492085"/>
                  </a:lnTo>
                  <a:close/>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8" name="Rectangle 5317">
              <a:extLst>
                <a:ext uri="{FF2B5EF4-FFF2-40B4-BE49-F238E27FC236}">
                  <a16:creationId xmlns:a16="http://schemas.microsoft.com/office/drawing/2014/main" id="{33DF4679-518D-6197-5266-D696C701AACC}"/>
                </a:ext>
              </a:extLst>
            </p:cNvPr>
            <p:cNvSpPr/>
            <p:nvPr/>
          </p:nvSpPr>
          <p:spPr>
            <a:xfrm>
              <a:off x="676275" y="608813"/>
              <a:ext cx="2291771" cy="388155"/>
            </a:xfrm>
            <a:prstGeom prst="rect">
              <a:avLst/>
            </a:prstGeom>
            <a:ln>
              <a:noFill/>
            </a:ln>
          </p:spPr>
          <p:txBody>
            <a:bodyPr vert="horz" lIns="0" tIns="0" rIns="0" bIns="0" rtlCol="0">
              <a:noAutofit/>
            </a:bodyPr>
            <a:lstStyle/>
            <a:p>
              <a:pPr>
                <a:lnSpc>
                  <a:spcPct val="107000"/>
                </a:lnSpc>
                <a:spcAft>
                  <a:spcPts val="800"/>
                </a:spcAft>
              </a:pPr>
              <a:r>
                <a:rPr lang="es-MX" sz="2000" b="1">
                  <a:solidFill>
                    <a:srgbClr val="009479"/>
                  </a:solidFill>
                  <a:effectLst/>
                  <a:latin typeface="Calibri" panose="020F0502020204030204" pitchFamily="34" charset="0"/>
                  <a:ea typeface="Calibri" panose="020F0502020204030204" pitchFamily="34" charset="0"/>
                </a:rPr>
                <a:t>Mapa</a:t>
              </a:r>
              <a:r>
                <a:rPr lang="es-MX" sz="2000" b="1" spc="50">
                  <a:solidFill>
                    <a:srgbClr val="009479"/>
                  </a:solidFill>
                  <a:effectLst/>
                  <a:latin typeface="Calibri" panose="020F0502020204030204" pitchFamily="34" charset="0"/>
                  <a:ea typeface="Calibri" panose="020F0502020204030204" pitchFamily="34" charset="0"/>
                </a:rPr>
                <a:t> </a:t>
              </a:r>
              <a:r>
                <a:rPr lang="es-MX" sz="2000" b="1">
                  <a:solidFill>
                    <a:srgbClr val="009479"/>
                  </a:solidFill>
                  <a:effectLst/>
                  <a:latin typeface="Calibri" panose="020F0502020204030204" pitchFamily="34" charset="0"/>
                  <a:ea typeface="Calibri" panose="020F0502020204030204" pitchFamily="34" charset="0"/>
                </a:rPr>
                <a:t>mental</a:t>
              </a:r>
              <a:endParaRPr lang="es-MX" sz="1100">
                <a:solidFill>
                  <a:srgbClr val="000000"/>
                </a:solidFill>
                <a:effectLst/>
                <a:latin typeface="Calibri" panose="020F0502020204030204" pitchFamily="34" charset="0"/>
                <a:ea typeface="Calibri" panose="020F0502020204030204" pitchFamily="34" charset="0"/>
              </a:endParaRPr>
            </a:p>
          </p:txBody>
        </p:sp>
      </p:grpSp>
      <p:grpSp>
        <p:nvGrpSpPr>
          <p:cNvPr id="9" name="Group 115586">
            <a:extLst>
              <a:ext uri="{FF2B5EF4-FFF2-40B4-BE49-F238E27FC236}">
                <a16:creationId xmlns:a16="http://schemas.microsoft.com/office/drawing/2014/main" id="{21CC38F3-05F4-6248-26CC-3041B20143DC}"/>
              </a:ext>
            </a:extLst>
          </p:cNvPr>
          <p:cNvGrpSpPr/>
          <p:nvPr/>
        </p:nvGrpSpPr>
        <p:grpSpPr>
          <a:xfrm>
            <a:off x="0" y="0"/>
            <a:ext cx="190500" cy="224790"/>
            <a:chOff x="0" y="0"/>
            <a:chExt cx="190513" cy="225044"/>
          </a:xfrm>
        </p:grpSpPr>
        <p:sp>
          <p:nvSpPr>
            <p:cNvPr id="10" name="Shape 5318">
              <a:extLst>
                <a:ext uri="{FF2B5EF4-FFF2-40B4-BE49-F238E27FC236}">
                  <a16:creationId xmlns:a16="http://schemas.microsoft.com/office/drawing/2014/main" id="{7B234609-C8AE-42FA-C36A-89A16C1AF9DC}"/>
                </a:ext>
              </a:extLst>
            </p:cNvPr>
            <p:cNvSpPr/>
            <p:nvPr/>
          </p:nvSpPr>
          <p:spPr>
            <a:xfrm>
              <a:off x="0" y="0"/>
              <a:ext cx="190513" cy="225044"/>
            </a:xfrm>
            <a:custGeom>
              <a:avLst/>
              <a:gdLst/>
              <a:ahLst/>
              <a:cxnLst/>
              <a:rect l="0" t="0" r="0" b="0"/>
              <a:pathLst>
                <a:path w="190513" h="225044">
                  <a:moveTo>
                    <a:pt x="0" y="0"/>
                  </a:moveTo>
                  <a:lnTo>
                    <a:pt x="190513" y="0"/>
                  </a:lnTo>
                  <a:lnTo>
                    <a:pt x="190513" y="165824"/>
                  </a:lnTo>
                  <a:lnTo>
                    <a:pt x="143916" y="165824"/>
                  </a:lnTo>
                  <a:lnTo>
                    <a:pt x="143916" y="225044"/>
                  </a:lnTo>
                  <a:lnTo>
                    <a:pt x="74092"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11" name="Group 115584">
            <a:extLst>
              <a:ext uri="{FF2B5EF4-FFF2-40B4-BE49-F238E27FC236}">
                <a16:creationId xmlns:a16="http://schemas.microsoft.com/office/drawing/2014/main" id="{F381DA75-020A-7626-A26C-46EDAB2E4279}"/>
              </a:ext>
            </a:extLst>
          </p:cNvPr>
          <p:cNvGrpSpPr/>
          <p:nvPr/>
        </p:nvGrpSpPr>
        <p:grpSpPr>
          <a:xfrm>
            <a:off x="0" y="0"/>
            <a:ext cx="635" cy="7703820"/>
            <a:chOff x="0" y="0"/>
            <a:chExt cx="664" cy="7703998"/>
          </a:xfrm>
        </p:grpSpPr>
        <p:sp>
          <p:nvSpPr>
            <p:cNvPr id="12" name="Shape 144307">
              <a:extLst>
                <a:ext uri="{FF2B5EF4-FFF2-40B4-BE49-F238E27FC236}">
                  <a16:creationId xmlns:a16="http://schemas.microsoft.com/office/drawing/2014/main" id="{A42794F9-69C7-4029-F408-253BC1E2FDD3}"/>
                </a:ext>
              </a:extLst>
            </p:cNvPr>
            <p:cNvSpPr/>
            <p:nvPr/>
          </p:nvSpPr>
          <p:spPr>
            <a:xfrm>
              <a:off x="0" y="0"/>
              <a:ext cx="9144" cy="7703998"/>
            </a:xfrm>
            <a:custGeom>
              <a:avLst/>
              <a:gdLst/>
              <a:ahLst/>
              <a:cxnLst/>
              <a:rect l="0" t="0" r="0" b="0"/>
              <a:pathLst>
                <a:path w="9144" h="7703998">
                  <a:moveTo>
                    <a:pt x="0" y="0"/>
                  </a:moveTo>
                  <a:lnTo>
                    <a:pt x="9144" y="0"/>
                  </a:lnTo>
                  <a:lnTo>
                    <a:pt x="9144" y="7703998"/>
                  </a:lnTo>
                  <a:lnTo>
                    <a:pt x="0" y="7703998"/>
                  </a:lnTo>
                  <a:lnTo>
                    <a:pt x="0" y="0"/>
                  </a:lnTo>
                </a:path>
              </a:pathLst>
            </a:custGeom>
            <a:ln w="0" cap="flat">
              <a:miter lim="127000"/>
            </a:ln>
          </p:spPr>
          <p:style>
            <a:lnRef idx="0">
              <a:srgbClr val="000000">
                <a:alpha val="0"/>
              </a:srgbClr>
            </a:lnRef>
            <a:fillRef idx="1">
              <a:srgbClr val="009479"/>
            </a:fillRef>
            <a:effectRef idx="0">
              <a:scrgbClr r="0" g="0" b="0"/>
            </a:effectRef>
            <a:fontRef idx="none"/>
          </p:style>
          <p:txBody>
            <a:bodyPr/>
            <a:lstStyle/>
            <a:p>
              <a:endParaRPr lang="es-MX"/>
            </a:p>
          </p:txBody>
        </p:sp>
      </p:grpSp>
      <p:sp>
        <p:nvSpPr>
          <p:cNvPr id="13" name="Rectangle 10">
            <a:extLst>
              <a:ext uri="{FF2B5EF4-FFF2-40B4-BE49-F238E27FC236}">
                <a16:creationId xmlns:a16="http://schemas.microsoft.com/office/drawing/2014/main" id="{821BC55C-2000-9A0C-E205-C3F2DA9D749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800" b="0" i="0" u="none" strike="noStrike" cap="none" normalizeH="0" baseline="0">
                <a:ln>
                  <a:noFill/>
                </a:ln>
                <a:solidFill>
                  <a:srgbClr val="009479"/>
                </a:solidFill>
                <a:effectLst/>
                <a:latin typeface="Arial" panose="020B0604020202020204" pitchFamily="34" charset="0"/>
                <a:ea typeface="Calibri" panose="020F0502020204030204" pitchFamily="34" charset="0"/>
              </a:rPr>
              <a:t>Estrategias de enseñanza-aprendizaje</a:t>
            </a:r>
            <a:endParaRPr kumimoji="0" lang="es-MX" altLang="es-MX"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0C952030-912F-1746-BB0C-FF7194766176}"/>
              </a:ext>
            </a:extLst>
          </p:cNvPr>
          <p:cNvSpPr>
            <a:spLocks noChangeArrowheads="1"/>
          </p:cNvSpPr>
          <p:nvPr/>
        </p:nvSpPr>
        <p:spPr bwMode="auto">
          <a:xfrm>
            <a:off x="4692744" y="1727219"/>
            <a:ext cx="6883306"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¿Para qué se utilizan?</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Los mapas cognitivos: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Sirven para la organización de cualquier contenido escolar.</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Auxilian al profesor y al estudiante a enfocar al aprendizaje sobre actividades específicas.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Ayudan al educando a construir significados más precisos.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Permiten diferenciar, comparar, clasificar, categorizar, secuenciar, agrupar y organizar gran cantidad de documentos</a:t>
            </a:r>
            <a:r>
              <a:rPr kumimoji="0" lang="es-MX" altLang="es-MX" sz="9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A3268A86-6B74-6FF8-0A0F-619931C513DB}"/>
              </a:ext>
            </a:extLst>
          </p:cNvPr>
          <p:cNvSpPr>
            <a:spLocks noChangeArrowheads="1"/>
          </p:cNvSpPr>
          <p:nvPr/>
        </p:nvSpPr>
        <p:spPr bwMode="auto">
          <a:xfrm>
            <a:off x="4219987" y="1124585"/>
            <a:ext cx="753443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Existen varios tipos de mapas cognitivos, los cuales se describen a continuación</a:t>
            </a:r>
            <a:r>
              <a:rPr kumimoji="0" lang="es-MX" altLang="es-MX" sz="9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6" name="Rectangle 14">
            <a:extLst>
              <a:ext uri="{FF2B5EF4-FFF2-40B4-BE49-F238E27FC236}">
                <a16:creationId xmlns:a16="http://schemas.microsoft.com/office/drawing/2014/main" id="{C1D006C6-B9A1-96C0-C99B-CCFA3F4DDA58}"/>
              </a:ext>
            </a:extLst>
          </p:cNvPr>
          <p:cNvSpPr>
            <a:spLocks noChangeArrowheads="1"/>
          </p:cNvSpPr>
          <p:nvPr/>
        </p:nvSpPr>
        <p:spPr bwMode="auto">
          <a:xfrm>
            <a:off x="0" y="2946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17" name="Rectangle 15">
            <a:extLst>
              <a:ext uri="{FF2B5EF4-FFF2-40B4-BE49-F238E27FC236}">
                <a16:creationId xmlns:a16="http://schemas.microsoft.com/office/drawing/2014/main" id="{27514DAF-9912-9727-0E0D-2E4481EB5FB2}"/>
              </a:ext>
            </a:extLst>
          </p:cNvPr>
          <p:cNvSpPr>
            <a:spLocks noChangeArrowheads="1"/>
          </p:cNvSpPr>
          <p:nvPr/>
        </p:nvSpPr>
        <p:spPr bwMode="auto">
          <a:xfrm>
            <a:off x="615950" y="3596431"/>
            <a:ext cx="10554979"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¿Qué es?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El mapa mental (Buzan, 1996) es una forma gráfica de expresar los pensamientos en función de los conocimientos que se han almacenado en el cerebro. Su aplicación permite generar, organizar, expresar los aprendizajes y asociar más fácilmente nuestras ideas.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Características de los mapas mentales: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 l asunto o concepto que es motivo de nuestra atención o interés se expresa en una </a:t>
            </a:r>
            <a:r>
              <a:rPr kumimoji="0" lang="es-MX" altLang="es-MX" sz="1600" b="0" i="0" u="none" strike="noStrike" cap="none" normalizeH="0" baseline="0" dirty="0" err="1">
                <a:ln>
                  <a:noFill/>
                </a:ln>
                <a:solidFill>
                  <a:srgbClr val="181717"/>
                </a:solidFill>
                <a:effectLst/>
                <a:latin typeface="Arial" panose="020B0604020202020204" pitchFamily="34" charset="0"/>
                <a:ea typeface="Calibri" panose="020F0502020204030204" pitchFamily="34" charset="0"/>
              </a:rPr>
              <a:t>ima</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-gen central.</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L os principales temas del asunto o concepto se desprenden de la imagen central de forma radial o ramificada.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Las ramas tienen una imagen y/o una palabra clave impresa sobre la línea asociada.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L os aspectos menos importantes también se representan como ramas adheridas a las </a:t>
            </a:r>
            <a:r>
              <a:rPr kumimoji="0" lang="es-MX" altLang="es-MX" sz="1600" b="0" i="0" u="none" strike="noStrike" cap="none" normalizeH="0" baseline="0" dirty="0" err="1">
                <a:ln>
                  <a:noFill/>
                </a:ln>
                <a:solidFill>
                  <a:srgbClr val="181717"/>
                </a:solidFill>
                <a:effectLst/>
                <a:latin typeface="Arial" panose="020B0604020202020204" pitchFamily="34" charset="0"/>
                <a:ea typeface="Calibri" panose="020F0502020204030204" pitchFamily="34" charset="0"/>
              </a:rPr>
              <a:t>ra</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-mas de nivel superior.</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Las ramas forman una estructura conectada.</a:t>
            </a:r>
            <a:endParaRPr kumimoji="0" lang="es-MX" altLang="es-MX"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8171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219987" y="428635"/>
            <a:ext cx="7124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Mapa mental</a:t>
            </a:r>
          </a:p>
        </p:txBody>
      </p:sp>
      <p:grpSp>
        <p:nvGrpSpPr>
          <p:cNvPr id="3" name="Group 116602">
            <a:extLst>
              <a:ext uri="{FF2B5EF4-FFF2-40B4-BE49-F238E27FC236}">
                <a16:creationId xmlns:a16="http://schemas.microsoft.com/office/drawing/2014/main" id="{69E5F6C8-45CD-82ED-2F97-A9D9B2825D1C}"/>
              </a:ext>
            </a:extLst>
          </p:cNvPr>
          <p:cNvGrpSpPr/>
          <p:nvPr/>
        </p:nvGrpSpPr>
        <p:grpSpPr>
          <a:xfrm>
            <a:off x="6659880" y="0"/>
            <a:ext cx="0" cy="8459470"/>
            <a:chOff x="0" y="0"/>
            <a:chExt cx="1" cy="8460010"/>
          </a:xfrm>
        </p:grpSpPr>
        <p:sp>
          <p:nvSpPr>
            <p:cNvPr id="4" name="Shape 5342">
              <a:extLst>
                <a:ext uri="{FF2B5EF4-FFF2-40B4-BE49-F238E27FC236}">
                  <a16:creationId xmlns:a16="http://schemas.microsoft.com/office/drawing/2014/main" id="{8EDB12CE-02C2-B5A7-1FDE-B662FA5EA39D}"/>
                </a:ext>
              </a:extLst>
            </p:cNvPr>
            <p:cNvSpPr/>
            <p:nvPr/>
          </p:nvSpPr>
          <p:spPr>
            <a:xfrm>
              <a:off x="0" y="5937606"/>
              <a:ext cx="0" cy="2522404"/>
            </a:xfrm>
            <a:custGeom>
              <a:avLst/>
              <a:gdLst/>
              <a:ahLst/>
              <a:cxnLst/>
              <a:rect l="0" t="0" r="0" b="0"/>
              <a:pathLst>
                <a:path h="2522404">
                  <a:moveTo>
                    <a:pt x="0" y="2522404"/>
                  </a:moveTo>
                  <a:lnTo>
                    <a:pt x="0" y="0"/>
                  </a:lnTo>
                  <a:close/>
                </a:path>
              </a:pathLst>
            </a:custGeom>
            <a:ln w="0" cap="flat">
              <a:miter lim="127000"/>
            </a:ln>
          </p:spPr>
          <p:style>
            <a:lnRef idx="0">
              <a:srgbClr val="000000">
                <a:alpha val="0"/>
              </a:srgbClr>
            </a:lnRef>
            <a:fillRef idx="1">
              <a:srgbClr val="D1E7D9"/>
            </a:fillRef>
            <a:effectRef idx="0">
              <a:scrgbClr r="0" g="0" b="0"/>
            </a:effectRef>
            <a:fontRef idx="none"/>
          </p:style>
          <p:txBody>
            <a:bodyPr/>
            <a:lstStyle/>
            <a:p>
              <a:endParaRPr lang="es-MX"/>
            </a:p>
          </p:txBody>
        </p:sp>
        <p:sp>
          <p:nvSpPr>
            <p:cNvPr id="5" name="Shape 5343">
              <a:extLst>
                <a:ext uri="{FF2B5EF4-FFF2-40B4-BE49-F238E27FC236}">
                  <a16:creationId xmlns:a16="http://schemas.microsoft.com/office/drawing/2014/main" id="{72D3EF19-2B29-B209-CD1A-8EB0EDBB714F}"/>
                </a:ext>
              </a:extLst>
            </p:cNvPr>
            <p:cNvSpPr/>
            <p:nvPr/>
          </p:nvSpPr>
          <p:spPr>
            <a:xfrm>
              <a:off x="0" y="0"/>
              <a:ext cx="0" cy="7825575"/>
            </a:xfrm>
            <a:custGeom>
              <a:avLst/>
              <a:gdLst/>
              <a:ahLst/>
              <a:cxnLst/>
              <a:rect l="0" t="0" r="0" b="0"/>
              <a:pathLst>
                <a:path h="7825575">
                  <a:moveTo>
                    <a:pt x="0" y="7825575"/>
                  </a:moveTo>
                  <a:lnTo>
                    <a:pt x="0" y="0"/>
                  </a:lnTo>
                  <a:close/>
                </a:path>
              </a:pathLst>
            </a:custGeom>
            <a:ln w="0" cap="flat">
              <a:miter lim="127000"/>
            </a:ln>
          </p:spPr>
          <p:style>
            <a:lnRef idx="0">
              <a:srgbClr val="000000">
                <a:alpha val="0"/>
              </a:srgbClr>
            </a:lnRef>
            <a:fillRef idx="1">
              <a:srgbClr val="D1E7D9"/>
            </a:fillRef>
            <a:effectRef idx="0">
              <a:scrgbClr r="0" g="0" b="0"/>
            </a:effectRef>
            <a:fontRef idx="none"/>
          </p:style>
          <p:txBody>
            <a:bodyPr/>
            <a:lstStyle/>
            <a:p>
              <a:endParaRPr lang="es-MX"/>
            </a:p>
          </p:txBody>
        </p:sp>
      </p:grpSp>
      <p:grpSp>
        <p:nvGrpSpPr>
          <p:cNvPr id="7" name="Group 116603">
            <a:extLst>
              <a:ext uri="{FF2B5EF4-FFF2-40B4-BE49-F238E27FC236}">
                <a16:creationId xmlns:a16="http://schemas.microsoft.com/office/drawing/2014/main" id="{0B8CEDBE-AB82-04B1-BD1D-659A19309216}"/>
              </a:ext>
            </a:extLst>
          </p:cNvPr>
          <p:cNvGrpSpPr/>
          <p:nvPr/>
        </p:nvGrpSpPr>
        <p:grpSpPr>
          <a:xfrm>
            <a:off x="363220" y="768985"/>
            <a:ext cx="190500" cy="224790"/>
            <a:chOff x="0" y="0"/>
            <a:chExt cx="190510" cy="225044"/>
          </a:xfrm>
        </p:grpSpPr>
        <p:sp>
          <p:nvSpPr>
            <p:cNvPr id="8" name="Shape 5412">
              <a:extLst>
                <a:ext uri="{FF2B5EF4-FFF2-40B4-BE49-F238E27FC236}">
                  <a16:creationId xmlns:a16="http://schemas.microsoft.com/office/drawing/2014/main" id="{0CCE54F7-E3BC-1DAC-052F-61125D6E3667}"/>
                </a:ext>
              </a:extLst>
            </p:cNvPr>
            <p:cNvSpPr/>
            <p:nvPr/>
          </p:nvSpPr>
          <p:spPr>
            <a:xfrm>
              <a:off x="0" y="0"/>
              <a:ext cx="190510" cy="225044"/>
            </a:xfrm>
            <a:custGeom>
              <a:avLst/>
              <a:gdLst/>
              <a:ahLst/>
              <a:cxnLst/>
              <a:rect l="0" t="0" r="0" b="0"/>
              <a:pathLst>
                <a:path w="190510" h="225044">
                  <a:moveTo>
                    <a:pt x="0" y="0"/>
                  </a:moveTo>
                  <a:lnTo>
                    <a:pt x="190510" y="0"/>
                  </a:lnTo>
                  <a:lnTo>
                    <a:pt x="190510" y="165823"/>
                  </a:lnTo>
                  <a:lnTo>
                    <a:pt x="143916" y="165823"/>
                  </a:lnTo>
                  <a:lnTo>
                    <a:pt x="143916" y="225044"/>
                  </a:lnTo>
                  <a:lnTo>
                    <a:pt x="74092" y="165823"/>
                  </a:lnTo>
                  <a:lnTo>
                    <a:pt x="0" y="165823"/>
                  </a:lnTo>
                  <a:lnTo>
                    <a:pt x="0"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9" name="Group 116604">
            <a:extLst>
              <a:ext uri="{FF2B5EF4-FFF2-40B4-BE49-F238E27FC236}">
                <a16:creationId xmlns:a16="http://schemas.microsoft.com/office/drawing/2014/main" id="{46765031-19B5-1E1E-F0F4-0398833E8EB3}"/>
              </a:ext>
            </a:extLst>
          </p:cNvPr>
          <p:cNvGrpSpPr/>
          <p:nvPr/>
        </p:nvGrpSpPr>
        <p:grpSpPr>
          <a:xfrm>
            <a:off x="363220" y="5445760"/>
            <a:ext cx="190500" cy="224790"/>
            <a:chOff x="0" y="0"/>
            <a:chExt cx="190510" cy="225044"/>
          </a:xfrm>
        </p:grpSpPr>
        <p:sp>
          <p:nvSpPr>
            <p:cNvPr id="10" name="Shape 5413">
              <a:extLst>
                <a:ext uri="{FF2B5EF4-FFF2-40B4-BE49-F238E27FC236}">
                  <a16:creationId xmlns:a16="http://schemas.microsoft.com/office/drawing/2014/main" id="{D4A7180D-2EB6-A926-8523-F5B388BEE589}"/>
                </a:ext>
              </a:extLst>
            </p:cNvPr>
            <p:cNvSpPr/>
            <p:nvPr/>
          </p:nvSpPr>
          <p:spPr>
            <a:xfrm>
              <a:off x="0" y="0"/>
              <a:ext cx="190510" cy="225044"/>
            </a:xfrm>
            <a:custGeom>
              <a:avLst/>
              <a:gdLst/>
              <a:ahLst/>
              <a:cxnLst/>
              <a:rect l="0" t="0" r="0" b="0"/>
              <a:pathLst>
                <a:path w="190510" h="225044">
                  <a:moveTo>
                    <a:pt x="0" y="0"/>
                  </a:moveTo>
                  <a:lnTo>
                    <a:pt x="190510" y="0"/>
                  </a:lnTo>
                  <a:lnTo>
                    <a:pt x="190510" y="165824"/>
                  </a:lnTo>
                  <a:lnTo>
                    <a:pt x="143916" y="165824"/>
                  </a:lnTo>
                  <a:lnTo>
                    <a:pt x="143916" y="225044"/>
                  </a:lnTo>
                  <a:lnTo>
                    <a:pt x="74092" y="165824"/>
                  </a:lnTo>
                  <a:lnTo>
                    <a:pt x="0" y="165824"/>
                  </a:lnTo>
                  <a:lnTo>
                    <a:pt x="0"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s-MX"/>
            </a:p>
          </p:txBody>
        </p:sp>
      </p:grpSp>
      <p:sp>
        <p:nvSpPr>
          <p:cNvPr id="11" name="Rectangle 8">
            <a:extLst>
              <a:ext uri="{FF2B5EF4-FFF2-40B4-BE49-F238E27FC236}">
                <a16:creationId xmlns:a16="http://schemas.microsoft.com/office/drawing/2014/main" id="{ACA48298-5245-0E98-30A6-344075C4DF5E}"/>
              </a:ext>
            </a:extLst>
          </p:cNvPr>
          <p:cNvSpPr>
            <a:spLocks noChangeArrowheads="1"/>
          </p:cNvSpPr>
          <p:nvPr/>
        </p:nvSpPr>
        <p:spPr bwMode="auto">
          <a:xfrm>
            <a:off x="2019210" y="1373661"/>
            <a:ext cx="8153579"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ctr"/>
              </a:tabLst>
              <a:defRPr>
                <a:solidFill>
                  <a:schemeClr val="tx1"/>
                </a:solidFill>
                <a:latin typeface="Arial" panose="020B0604020202020204" pitchFamily="34" charset="0"/>
              </a:defRPr>
            </a:lvl1pPr>
            <a:lvl2pPr eaLnBrk="0" fontAlgn="base" hangingPunct="0">
              <a:spcBef>
                <a:spcPct val="0"/>
              </a:spcBef>
              <a:spcAft>
                <a:spcPct val="0"/>
              </a:spcAft>
              <a:tabLst>
                <a:tab pos="1273175" algn="ctr"/>
              </a:tabLst>
              <a:defRPr>
                <a:solidFill>
                  <a:schemeClr val="tx1"/>
                </a:solidFill>
                <a:latin typeface="Arial" panose="020B0604020202020204" pitchFamily="34" charset="0"/>
              </a:defRPr>
            </a:lvl2pPr>
            <a:lvl3pPr eaLnBrk="0" fontAlgn="base" hangingPunct="0">
              <a:spcBef>
                <a:spcPct val="0"/>
              </a:spcBef>
              <a:spcAft>
                <a:spcPct val="0"/>
              </a:spcAft>
              <a:tabLst>
                <a:tab pos="1273175" algn="ctr"/>
              </a:tabLst>
              <a:defRPr>
                <a:solidFill>
                  <a:schemeClr val="tx1"/>
                </a:solidFill>
                <a:latin typeface="Arial" panose="020B0604020202020204" pitchFamily="34" charset="0"/>
              </a:defRPr>
            </a:lvl3pPr>
            <a:lvl4pPr eaLnBrk="0" fontAlgn="base" hangingPunct="0">
              <a:spcBef>
                <a:spcPct val="0"/>
              </a:spcBef>
              <a:spcAft>
                <a:spcPct val="0"/>
              </a:spcAft>
              <a:tabLst>
                <a:tab pos="1273175" algn="ctr"/>
              </a:tabLst>
              <a:defRPr>
                <a:solidFill>
                  <a:schemeClr val="tx1"/>
                </a:solidFill>
                <a:latin typeface="Arial" panose="020B0604020202020204" pitchFamily="34" charset="0"/>
              </a:defRPr>
            </a:lvl4pPr>
            <a:lvl5pPr eaLnBrk="0" fontAlgn="base" hangingPunct="0">
              <a:spcBef>
                <a:spcPct val="0"/>
              </a:spcBef>
              <a:spcAft>
                <a:spcPct val="0"/>
              </a:spcAft>
              <a:tabLst>
                <a:tab pos="1273175" algn="ctr"/>
              </a:tabLst>
              <a:defRPr>
                <a:solidFill>
                  <a:schemeClr val="tx1"/>
                </a:solidFill>
                <a:latin typeface="Arial" panose="020B0604020202020204" pitchFamily="34" charset="0"/>
              </a:defRPr>
            </a:lvl5pPr>
            <a:lvl6pPr eaLnBrk="0" fontAlgn="base" hangingPunct="0">
              <a:spcBef>
                <a:spcPct val="0"/>
              </a:spcBef>
              <a:spcAft>
                <a:spcPct val="0"/>
              </a:spcAft>
              <a:tabLst>
                <a:tab pos="1273175" algn="ctr"/>
              </a:tabLst>
              <a:defRPr>
                <a:solidFill>
                  <a:schemeClr val="tx1"/>
                </a:solidFill>
                <a:latin typeface="Arial" panose="020B0604020202020204" pitchFamily="34" charset="0"/>
              </a:defRPr>
            </a:lvl6pPr>
            <a:lvl7pPr eaLnBrk="0" fontAlgn="base" hangingPunct="0">
              <a:spcBef>
                <a:spcPct val="0"/>
              </a:spcBef>
              <a:spcAft>
                <a:spcPct val="0"/>
              </a:spcAft>
              <a:tabLst>
                <a:tab pos="1273175" algn="ctr"/>
              </a:tabLst>
              <a:defRPr>
                <a:solidFill>
                  <a:schemeClr val="tx1"/>
                </a:solidFill>
                <a:latin typeface="Arial" panose="020B0604020202020204" pitchFamily="34" charset="0"/>
              </a:defRPr>
            </a:lvl7pPr>
            <a:lvl8pPr eaLnBrk="0" fontAlgn="base" hangingPunct="0">
              <a:spcBef>
                <a:spcPct val="0"/>
              </a:spcBef>
              <a:spcAft>
                <a:spcPct val="0"/>
              </a:spcAft>
              <a:tabLst>
                <a:tab pos="1273175" algn="ctr"/>
              </a:tabLst>
              <a:defRPr>
                <a:solidFill>
                  <a:schemeClr val="tx1"/>
                </a:solidFill>
                <a:latin typeface="Arial" panose="020B0604020202020204" pitchFamily="34" charset="0"/>
              </a:defRPr>
            </a:lvl8pPr>
            <a:lvl9pPr eaLnBrk="0" fontAlgn="base" hangingPunct="0">
              <a:spcBef>
                <a:spcPct val="0"/>
              </a:spcBef>
              <a:spcAft>
                <a:spcPct val="0"/>
              </a:spcAft>
              <a:tabLst>
                <a:tab pos="1273175"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8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a:t>
            </a: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Cómo se realiza?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He aquí algunas sugerencias para realizar un mapa mental.</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273175" algn="ctr"/>
              </a:tabLst>
            </a:pPr>
            <a:endParaRPr lang="es-MX" altLang="es-MX" sz="1600" dirty="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273175" algn="ct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Hay que dar énfasis; para ello, se recomienda: </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Utilizar siempre una imagen central.</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Usar imágenes en toda la extensión del mapa.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Utilizar tres o más colores por cada imagen central.</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Emplear la tercera dimensión en imágenes o palabras.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Variar el tamaño de las letras, líneas e imágenes. </a:t>
            </a: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Organizar bien el espacio.</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273175" algn="ct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Es necesario destacar las relaciones de asociación entre los elementos. Para ello, es conveniente:</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Utilizar flechas para conectar diferentes secciones del mapa. </a:t>
            </a: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Emplear colores y códigos.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273175" algn="ct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Para que el mapa mental sea claro se recomienda: </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Emplear una palabra clave por línea.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Escribir todas las palabras con letra </a:t>
            </a:r>
            <a:r>
              <a:rPr kumimoji="0" lang="es-MX" altLang="es-MX" sz="1600" b="0" i="1" u="none" strike="noStrike" cap="none" normalizeH="0" baseline="0" dirty="0">
                <a:ln>
                  <a:noFill/>
                </a:ln>
                <a:solidFill>
                  <a:srgbClr val="181717"/>
                </a:solidFill>
                <a:effectLst/>
                <a:latin typeface="Arial" panose="020B0604020202020204" pitchFamily="34" charset="0"/>
                <a:ea typeface="Calibri" panose="020F0502020204030204" pitchFamily="34" charset="0"/>
              </a:rPr>
              <a:t>script</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Anotar las palabras clave sobre las líneas.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73175" algn="ctr"/>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3865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219987" y="428635"/>
            <a:ext cx="7124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a:t>
            </a:r>
          </a:p>
        </p:txBody>
      </p:sp>
      <p:sp>
        <p:nvSpPr>
          <p:cNvPr id="3" name="Rectangle 9">
            <a:extLst>
              <a:ext uri="{FF2B5EF4-FFF2-40B4-BE49-F238E27FC236}">
                <a16:creationId xmlns:a16="http://schemas.microsoft.com/office/drawing/2014/main" id="{92D7E00F-785A-75A0-40C2-1E30519B9A79}"/>
              </a:ext>
            </a:extLst>
          </p:cNvPr>
          <p:cNvSpPr>
            <a:spLocks noChangeArrowheads="1"/>
          </p:cNvSpPr>
          <p:nvPr/>
        </p:nvSpPr>
        <p:spPr bwMode="auto">
          <a:xfrm>
            <a:off x="476356" y="2117616"/>
            <a:ext cx="513287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495425" algn="ctr"/>
              </a:tabLst>
              <a:defRPr>
                <a:solidFill>
                  <a:schemeClr val="tx1"/>
                </a:solidFill>
                <a:latin typeface="Arial" panose="020B0604020202020204" pitchFamily="34" charset="0"/>
              </a:defRPr>
            </a:lvl1pPr>
            <a:lvl2pPr eaLnBrk="0" fontAlgn="base" hangingPunct="0">
              <a:spcBef>
                <a:spcPct val="0"/>
              </a:spcBef>
              <a:spcAft>
                <a:spcPct val="0"/>
              </a:spcAft>
              <a:tabLst>
                <a:tab pos="1495425" algn="ctr"/>
              </a:tabLst>
              <a:defRPr>
                <a:solidFill>
                  <a:schemeClr val="tx1"/>
                </a:solidFill>
                <a:latin typeface="Arial" panose="020B0604020202020204" pitchFamily="34" charset="0"/>
              </a:defRPr>
            </a:lvl2pPr>
            <a:lvl3pPr eaLnBrk="0" fontAlgn="base" hangingPunct="0">
              <a:spcBef>
                <a:spcPct val="0"/>
              </a:spcBef>
              <a:spcAft>
                <a:spcPct val="0"/>
              </a:spcAft>
              <a:tabLst>
                <a:tab pos="1495425" algn="ctr"/>
              </a:tabLst>
              <a:defRPr>
                <a:solidFill>
                  <a:schemeClr val="tx1"/>
                </a:solidFill>
                <a:latin typeface="Arial" panose="020B0604020202020204" pitchFamily="34" charset="0"/>
              </a:defRPr>
            </a:lvl3pPr>
            <a:lvl4pPr eaLnBrk="0" fontAlgn="base" hangingPunct="0">
              <a:spcBef>
                <a:spcPct val="0"/>
              </a:spcBef>
              <a:spcAft>
                <a:spcPct val="0"/>
              </a:spcAft>
              <a:tabLst>
                <a:tab pos="1495425" algn="ctr"/>
              </a:tabLst>
              <a:defRPr>
                <a:solidFill>
                  <a:schemeClr val="tx1"/>
                </a:solidFill>
                <a:latin typeface="Arial" panose="020B0604020202020204" pitchFamily="34" charset="0"/>
              </a:defRPr>
            </a:lvl4pPr>
            <a:lvl5pPr eaLnBrk="0" fontAlgn="base" hangingPunct="0">
              <a:spcBef>
                <a:spcPct val="0"/>
              </a:spcBef>
              <a:spcAft>
                <a:spcPct val="0"/>
              </a:spcAft>
              <a:tabLst>
                <a:tab pos="1495425" algn="ctr"/>
              </a:tabLst>
              <a:defRPr>
                <a:solidFill>
                  <a:schemeClr val="tx1"/>
                </a:solidFill>
                <a:latin typeface="Arial" panose="020B0604020202020204" pitchFamily="34" charset="0"/>
              </a:defRPr>
            </a:lvl5pPr>
            <a:lvl6pPr eaLnBrk="0" fontAlgn="base" hangingPunct="0">
              <a:spcBef>
                <a:spcPct val="0"/>
              </a:spcBef>
              <a:spcAft>
                <a:spcPct val="0"/>
              </a:spcAft>
              <a:tabLst>
                <a:tab pos="1495425" algn="ctr"/>
              </a:tabLst>
              <a:defRPr>
                <a:solidFill>
                  <a:schemeClr val="tx1"/>
                </a:solidFill>
                <a:latin typeface="Arial" panose="020B0604020202020204" pitchFamily="34" charset="0"/>
              </a:defRPr>
            </a:lvl6pPr>
            <a:lvl7pPr eaLnBrk="0" fontAlgn="base" hangingPunct="0">
              <a:spcBef>
                <a:spcPct val="0"/>
              </a:spcBef>
              <a:spcAft>
                <a:spcPct val="0"/>
              </a:spcAft>
              <a:tabLst>
                <a:tab pos="1495425" algn="ctr"/>
              </a:tabLst>
              <a:defRPr>
                <a:solidFill>
                  <a:schemeClr val="tx1"/>
                </a:solidFill>
                <a:latin typeface="Arial" panose="020B0604020202020204" pitchFamily="34" charset="0"/>
              </a:defRPr>
            </a:lvl7pPr>
            <a:lvl8pPr eaLnBrk="0" fontAlgn="base" hangingPunct="0">
              <a:spcBef>
                <a:spcPct val="0"/>
              </a:spcBef>
              <a:spcAft>
                <a:spcPct val="0"/>
              </a:spcAft>
              <a:tabLst>
                <a:tab pos="1495425" algn="ctr"/>
              </a:tabLst>
              <a:defRPr>
                <a:solidFill>
                  <a:schemeClr val="tx1"/>
                </a:solidFill>
                <a:latin typeface="Arial" panose="020B0604020202020204" pitchFamily="34" charset="0"/>
              </a:defRPr>
            </a:lvl8pPr>
            <a:lvl9pPr eaLnBrk="0" fontAlgn="base" hangingPunct="0">
              <a:spcBef>
                <a:spcPct val="0"/>
              </a:spcBef>
              <a:spcAft>
                <a:spcPct val="0"/>
              </a:spcAft>
              <a:tabLst>
                <a:tab pos="1495425"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49542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Procurar que la longitud de la línea sea igual a la de las palabras.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49542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Unir las líneas entre sí, y las ramas mayores con la imagen central.</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49542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Tratar de que las líneas centrales sean más gruesas y con forma orgánica (natural).</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49542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Tratar de que los límites enlacen con la rama de la palabra clave.</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49542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Procurar tener claridad en las imágenes.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49542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No girar la hoja al momento de hacer el mapa.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495425" algn="ct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El mapa mental debe reflejar un estilo personal:</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495425" algn="ctr"/>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  </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Esto permitirá manifestar la creatividad del autor</a:t>
            </a:r>
            <a:r>
              <a:rPr kumimoji="0" lang="es-MX" altLang="es-MX" sz="9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5" name="CuadroTexto 4">
            <a:extLst>
              <a:ext uri="{FF2B5EF4-FFF2-40B4-BE49-F238E27FC236}">
                <a16:creationId xmlns:a16="http://schemas.microsoft.com/office/drawing/2014/main" id="{0B9E3B8E-96DC-3534-1CF8-0468A457BA11}"/>
              </a:ext>
            </a:extLst>
          </p:cNvPr>
          <p:cNvSpPr txBox="1"/>
          <p:nvPr/>
        </p:nvSpPr>
        <p:spPr>
          <a:xfrm>
            <a:off x="5790243" y="1420425"/>
            <a:ext cx="5925401" cy="4316631"/>
          </a:xfrm>
          <a:prstGeom prst="rect">
            <a:avLst/>
          </a:prstGeom>
          <a:noFill/>
        </p:spPr>
        <p:txBody>
          <a:bodyPr wrap="square">
            <a:spAutoFit/>
          </a:bodyPr>
          <a:lstStyle/>
          <a:p>
            <a:pPr marL="8255" indent="-6350">
              <a:lnSpc>
                <a:spcPct val="110000"/>
              </a:lnSpc>
              <a:spcAft>
                <a:spcPts val="20"/>
              </a:spcAft>
            </a:pPr>
            <a:r>
              <a:rPr lang="es-MX" sz="4400" b="1" dirty="0">
                <a:solidFill>
                  <a:srgbClr val="009479"/>
                </a:solidFill>
                <a:effectLst/>
                <a:latin typeface="Calibri" panose="020F0502020204030204" pitchFamily="34" charset="0"/>
                <a:ea typeface="Calibri" panose="020F0502020204030204" pitchFamily="34" charset="0"/>
              </a:rPr>
              <a:t>¿Para qué se utiliza?</a:t>
            </a:r>
            <a:endParaRPr lang="es-MX" sz="2800" dirty="0">
              <a:solidFill>
                <a:srgbClr val="000000"/>
              </a:solidFill>
              <a:effectLst/>
              <a:latin typeface="Calibri" panose="020F0502020204030204" pitchFamily="34" charset="0"/>
              <a:ea typeface="Calibri" panose="020F0502020204030204" pitchFamily="34" charset="0"/>
            </a:endParaRPr>
          </a:p>
          <a:p>
            <a:pPr marL="3810" indent="-6350">
              <a:lnSpc>
                <a:spcPct val="103000"/>
              </a:lnSpc>
              <a:spcAft>
                <a:spcPts val="555"/>
              </a:spcAft>
            </a:pPr>
            <a:r>
              <a:rPr lang="es-MX" sz="2000" b="1" dirty="0">
                <a:solidFill>
                  <a:srgbClr val="009479"/>
                </a:solidFill>
                <a:effectLst/>
                <a:latin typeface="Calibri" panose="020F0502020204030204" pitchFamily="34" charset="0"/>
                <a:ea typeface="Calibri" panose="020F0502020204030204" pitchFamily="34" charset="0"/>
              </a:rPr>
              <a:t>Los mapas mentales permiten:</a:t>
            </a:r>
            <a:endParaRPr lang="es-MX" sz="2800" dirty="0">
              <a:solidFill>
                <a:srgbClr val="000000"/>
              </a:solidFill>
              <a:effectLst/>
              <a:latin typeface="Calibri" panose="020F0502020204030204" pitchFamily="34" charset="0"/>
              <a:ea typeface="Calibri" panose="020F0502020204030204" pitchFamily="34" charset="0"/>
            </a:endParaRPr>
          </a:p>
          <a:p>
            <a:pPr marL="342900" marR="19050" lvl="0" indent="-342900" algn="just" fontAlgn="base">
              <a:lnSpc>
                <a:spcPct val="112000"/>
              </a:lnSpc>
              <a:spcAft>
                <a:spcPts val="20"/>
              </a:spcAft>
              <a:buClr>
                <a:srgbClr val="009479"/>
              </a:buClr>
              <a:buSzPts val="900"/>
              <a:buFont typeface="Arial" panose="020B0604020202020204" pitchFamily="34" charset="0"/>
              <a:buChar char="•"/>
            </a:pPr>
            <a:r>
              <a:rPr lang="es-MX" sz="1800" u="none" strike="noStrike" dirty="0">
                <a:solidFill>
                  <a:srgbClr val="181717"/>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Desarrollar y lograr la metacognición.</a:t>
            </a:r>
            <a:endParaRPr lang="es-MX" sz="28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342900" marR="19050" lvl="0" indent="-342900" algn="just" fontAlgn="base">
              <a:lnSpc>
                <a:spcPct val="112000"/>
              </a:lnSpc>
              <a:spcAft>
                <a:spcPts val="20"/>
              </a:spcAft>
              <a:buClr>
                <a:srgbClr val="009479"/>
              </a:buClr>
              <a:buSzPts val="900"/>
              <a:buFont typeface="Arial" panose="020B0604020202020204" pitchFamily="34" charset="0"/>
              <a:buChar char="•"/>
            </a:pPr>
            <a:r>
              <a:rPr lang="es-MX" sz="1800" u="none" strike="noStrike" dirty="0">
                <a:solidFill>
                  <a:srgbClr val="181717"/>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Desarrollar la creatividad.</a:t>
            </a:r>
            <a:endParaRPr lang="es-MX" sz="28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342900" marR="19050" lvl="0" indent="-342900" algn="just" fontAlgn="base">
              <a:lnSpc>
                <a:spcPct val="112000"/>
              </a:lnSpc>
              <a:spcAft>
                <a:spcPts val="20"/>
              </a:spcAft>
              <a:buClr>
                <a:srgbClr val="009479"/>
              </a:buClr>
              <a:buSzPts val="900"/>
              <a:buFont typeface="Arial" panose="020B0604020202020204" pitchFamily="34" charset="0"/>
              <a:buChar char="•"/>
            </a:pPr>
            <a:r>
              <a:rPr lang="es-MX" sz="1800" u="none" strike="noStrike" dirty="0">
                <a:solidFill>
                  <a:srgbClr val="181717"/>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Resolver problemas.</a:t>
            </a:r>
            <a:endParaRPr lang="es-MX" sz="28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342900" marR="19050" lvl="0" indent="-342900" algn="just" fontAlgn="base">
              <a:lnSpc>
                <a:spcPct val="112000"/>
              </a:lnSpc>
              <a:spcAft>
                <a:spcPts val="20"/>
              </a:spcAft>
              <a:buClr>
                <a:srgbClr val="009479"/>
              </a:buClr>
              <a:buSzPts val="900"/>
              <a:buFont typeface="Arial" panose="020B0604020202020204" pitchFamily="34" charset="0"/>
              <a:buChar char="•"/>
            </a:pPr>
            <a:r>
              <a:rPr lang="es-MX" sz="1800" u="none" strike="noStrike" dirty="0">
                <a:solidFill>
                  <a:srgbClr val="181717"/>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Tomar decisiones.</a:t>
            </a:r>
            <a:endParaRPr lang="es-MX" sz="28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342900" marR="19050" lvl="0" indent="-342900" algn="just" fontAlgn="base">
              <a:lnSpc>
                <a:spcPct val="112000"/>
              </a:lnSpc>
              <a:spcAft>
                <a:spcPts val="20"/>
              </a:spcAft>
              <a:buClr>
                <a:srgbClr val="009479"/>
              </a:buClr>
              <a:buSzPts val="900"/>
              <a:buFont typeface="Arial" panose="020B0604020202020204" pitchFamily="34" charset="0"/>
              <a:buChar char="•"/>
            </a:pPr>
            <a:r>
              <a:rPr lang="es-MX" sz="1800" u="none" strike="noStrike" dirty="0">
                <a:solidFill>
                  <a:srgbClr val="181717"/>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Integrar las partes de un todo o desglosar el todo en sus partes.</a:t>
            </a:r>
            <a:endParaRPr lang="es-MX" sz="28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342900" marR="19050" lvl="0" indent="-342900" algn="just" fontAlgn="base">
              <a:lnSpc>
                <a:spcPct val="112000"/>
              </a:lnSpc>
              <a:spcAft>
                <a:spcPts val="20"/>
              </a:spcAft>
              <a:buClr>
                <a:srgbClr val="009479"/>
              </a:buClr>
              <a:buSzPts val="900"/>
              <a:buFont typeface="Arial" panose="020B0604020202020204" pitchFamily="34" charset="0"/>
              <a:buChar char="•"/>
            </a:pPr>
            <a:r>
              <a:rPr lang="es-MX" sz="1800" u="none" strike="noStrike" dirty="0">
                <a:solidFill>
                  <a:srgbClr val="181717"/>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Incrementar la capacidad para asimilar, procesar y recordar información.</a:t>
            </a:r>
            <a:endParaRPr lang="es-MX" sz="28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342900" marR="19050" lvl="0" indent="-342900" algn="just" fontAlgn="base">
              <a:lnSpc>
                <a:spcPct val="112000"/>
              </a:lnSpc>
              <a:spcAft>
                <a:spcPts val="20"/>
              </a:spcAft>
              <a:buClr>
                <a:srgbClr val="009479"/>
              </a:buClr>
              <a:buSzPts val="900"/>
              <a:buFont typeface="Arial" panose="020B0604020202020204" pitchFamily="34" charset="0"/>
              <a:buChar char="•"/>
            </a:pPr>
            <a:r>
              <a:rPr lang="es-MX" sz="1800" u="none" strike="noStrike" dirty="0">
                <a:solidFill>
                  <a:srgbClr val="181717"/>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Realizar una planeación eficiente de una situación dada.</a:t>
            </a:r>
            <a:endParaRPr lang="es-MX" sz="28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342900" marR="19050" lvl="0" indent="-342900" algn="just" fontAlgn="base">
              <a:lnSpc>
                <a:spcPct val="112000"/>
              </a:lnSpc>
              <a:spcAft>
                <a:spcPts val="20"/>
              </a:spcAft>
              <a:buClr>
                <a:srgbClr val="009479"/>
              </a:buClr>
              <a:buSzPts val="900"/>
              <a:buFont typeface="Arial" panose="020B0604020202020204" pitchFamily="34" charset="0"/>
              <a:buChar char="•"/>
            </a:pPr>
            <a:r>
              <a:rPr lang="es-MX" sz="1800" u="none" strike="noStrike" dirty="0">
                <a:solidFill>
                  <a:srgbClr val="181717"/>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Llevar a cabo un estudio eficaz.</a:t>
            </a:r>
            <a:endParaRPr lang="es-MX" sz="28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483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219987" y="428635"/>
            <a:ext cx="7124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a:t>
            </a:r>
          </a:p>
        </p:txBody>
      </p:sp>
      <p:sp>
        <p:nvSpPr>
          <p:cNvPr id="2" name="Rectangle 18">
            <a:extLst>
              <a:ext uri="{FF2B5EF4-FFF2-40B4-BE49-F238E27FC236}">
                <a16:creationId xmlns:a16="http://schemas.microsoft.com/office/drawing/2014/main" id="{1CF90362-7FDA-72E4-F2D6-6B2BD12458B1}"/>
              </a:ext>
            </a:extLst>
          </p:cNvPr>
          <p:cNvSpPr>
            <a:spLocks noChangeArrowheads="1"/>
          </p:cNvSpPr>
          <p:nvPr/>
        </p:nvSpPr>
        <p:spPr bwMode="auto">
          <a:xfrm>
            <a:off x="2415654" y="8959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55412" tIns="934743" rIns="2369391" bIns="831588" numCol="1" anchor="ctr" anchorCtr="0" compatLnSpc="1">
            <a:prstTxWarp prst="textNoShape">
              <a:avLst/>
            </a:prstTxWarp>
            <a:spAutoFit/>
          </a:bodyPr>
          <a:lstStyle/>
          <a:p>
            <a:endParaRPr lang="es-MX"/>
          </a:p>
        </p:txBody>
      </p:sp>
      <p:pic>
        <p:nvPicPr>
          <p:cNvPr id="3" name="Picture 130850">
            <a:extLst>
              <a:ext uri="{FF2B5EF4-FFF2-40B4-BE49-F238E27FC236}">
                <a16:creationId xmlns:a16="http://schemas.microsoft.com/office/drawing/2014/main" id="{3339A4D1-3D1C-5B81-BE84-DA1362A99D5E}"/>
              </a:ext>
            </a:extLst>
          </p:cNvPr>
          <p:cNvPicPr/>
          <p:nvPr/>
        </p:nvPicPr>
        <p:blipFill>
          <a:blip r:embed="rId3"/>
          <a:stretch>
            <a:fillRect/>
          </a:stretch>
        </p:blipFill>
        <p:spPr>
          <a:xfrm>
            <a:off x="1836477" y="1124585"/>
            <a:ext cx="8519046" cy="5335340"/>
          </a:xfrm>
          <a:prstGeom prst="rect">
            <a:avLst/>
          </a:prstGeom>
        </p:spPr>
      </p:pic>
    </p:spTree>
    <p:extLst>
      <p:ext uri="{BB962C8B-B14F-4D97-AF65-F5344CB8AC3E}">
        <p14:creationId xmlns:p14="http://schemas.microsoft.com/office/powerpoint/2010/main" val="24861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465798" y="76003"/>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a:t>
            </a:r>
          </a:p>
        </p:txBody>
      </p:sp>
      <p:pic>
        <p:nvPicPr>
          <p:cNvPr id="2" name="Picture 130757">
            <a:extLst>
              <a:ext uri="{FF2B5EF4-FFF2-40B4-BE49-F238E27FC236}">
                <a16:creationId xmlns:a16="http://schemas.microsoft.com/office/drawing/2014/main" id="{99B6DC17-1140-0203-0B7B-B0B1339ADAB9}"/>
              </a:ext>
            </a:extLst>
          </p:cNvPr>
          <p:cNvPicPr/>
          <p:nvPr/>
        </p:nvPicPr>
        <p:blipFill>
          <a:blip r:embed="rId3"/>
          <a:stretch>
            <a:fillRect/>
          </a:stretch>
        </p:blipFill>
        <p:spPr>
          <a:xfrm>
            <a:off x="307389" y="743194"/>
            <a:ext cx="5266925" cy="5594301"/>
          </a:xfrm>
          <a:prstGeom prst="rect">
            <a:avLst/>
          </a:prstGeom>
        </p:spPr>
      </p:pic>
      <p:grpSp>
        <p:nvGrpSpPr>
          <p:cNvPr id="3" name="Group 108376">
            <a:extLst>
              <a:ext uri="{FF2B5EF4-FFF2-40B4-BE49-F238E27FC236}">
                <a16:creationId xmlns:a16="http://schemas.microsoft.com/office/drawing/2014/main" id="{50F24BCF-B6B3-389B-7D74-4847C9A4A8DC}"/>
              </a:ext>
            </a:extLst>
          </p:cNvPr>
          <p:cNvGrpSpPr/>
          <p:nvPr/>
        </p:nvGrpSpPr>
        <p:grpSpPr>
          <a:xfrm>
            <a:off x="6153198" y="476113"/>
            <a:ext cx="5731413" cy="6149367"/>
            <a:chOff x="2001" y="20469"/>
            <a:chExt cx="5731838" cy="5996835"/>
          </a:xfrm>
        </p:grpSpPr>
        <p:sp>
          <p:nvSpPr>
            <p:cNvPr id="4" name="Shape 136225">
              <a:extLst>
                <a:ext uri="{FF2B5EF4-FFF2-40B4-BE49-F238E27FC236}">
                  <a16:creationId xmlns:a16="http://schemas.microsoft.com/office/drawing/2014/main" id="{1C2DE720-CF31-F871-ED5A-16F62D397331}"/>
                </a:ext>
              </a:extLst>
            </p:cNvPr>
            <p:cNvSpPr/>
            <p:nvPr/>
          </p:nvSpPr>
          <p:spPr>
            <a:xfrm>
              <a:off x="4653843" y="4561700"/>
              <a:ext cx="1079996" cy="1455604"/>
            </a:xfrm>
            <a:custGeom>
              <a:avLst/>
              <a:gdLst/>
              <a:ahLst/>
              <a:cxnLst/>
              <a:rect l="0" t="0" r="0" b="0"/>
              <a:pathLst>
                <a:path w="1079996" h="1455604">
                  <a:moveTo>
                    <a:pt x="0" y="0"/>
                  </a:moveTo>
                  <a:lnTo>
                    <a:pt x="1079996" y="0"/>
                  </a:lnTo>
                  <a:lnTo>
                    <a:pt x="1079996" y="1455604"/>
                  </a:lnTo>
                  <a:lnTo>
                    <a:pt x="0" y="1455604"/>
                  </a:lnTo>
                  <a:lnTo>
                    <a:pt x="0" y="0"/>
                  </a:lnTo>
                </a:path>
              </a:pathLst>
            </a:custGeom>
            <a:ln w="0" cap="flat">
              <a:miter lim="127000"/>
            </a:ln>
          </p:spPr>
          <p:style>
            <a:lnRef idx="0">
              <a:srgbClr val="000000">
                <a:alpha val="0"/>
              </a:srgbClr>
            </a:lnRef>
            <a:fillRef idx="1">
              <a:srgbClr val="009479"/>
            </a:fillRef>
            <a:effectRef idx="0">
              <a:scrgbClr r="0" g="0" b="0"/>
            </a:effectRef>
            <a:fontRef idx="none"/>
          </p:style>
          <p:txBody>
            <a:bodyPr/>
            <a:lstStyle/>
            <a:p>
              <a:endParaRPr lang="es-MX"/>
            </a:p>
          </p:txBody>
        </p:sp>
        <p:sp>
          <p:nvSpPr>
            <p:cNvPr id="5" name="Rectangle 1083">
              <a:extLst>
                <a:ext uri="{FF2B5EF4-FFF2-40B4-BE49-F238E27FC236}">
                  <a16:creationId xmlns:a16="http://schemas.microsoft.com/office/drawing/2014/main" id="{F7C525C5-BFB0-A069-1A61-280F808C9F67}"/>
                </a:ext>
              </a:extLst>
            </p:cNvPr>
            <p:cNvSpPr/>
            <p:nvPr/>
          </p:nvSpPr>
          <p:spPr>
            <a:xfrm>
              <a:off x="5190342" y="5458787"/>
              <a:ext cx="247487" cy="349340"/>
            </a:xfrm>
            <a:prstGeom prst="rect">
              <a:avLst/>
            </a:prstGeom>
            <a:ln>
              <a:noFill/>
            </a:ln>
          </p:spPr>
          <p:txBody>
            <a:bodyPr vert="horz" lIns="0" tIns="0" rIns="0" bIns="0" rtlCol="0">
              <a:noAutofit/>
            </a:bodyPr>
            <a:lstStyle/>
            <a:p>
              <a:pPr>
                <a:lnSpc>
                  <a:spcPct val="107000"/>
                </a:lnSpc>
                <a:spcAft>
                  <a:spcPts val="800"/>
                </a:spcAft>
              </a:pPr>
              <a:r>
                <a:rPr lang="es-MX" sz="1800" b="1">
                  <a:solidFill>
                    <a:srgbClr val="FFFEFD"/>
                  </a:solidFill>
                  <a:effectLst/>
                  <a:latin typeface="Calibri" panose="020F0502020204030204" pitchFamily="34" charset="0"/>
                  <a:ea typeface="Calibri" panose="020F0502020204030204" pitchFamily="34" charset="0"/>
                </a:rPr>
                <a:t>11</a:t>
              </a:r>
              <a:endParaRPr lang="es-MX" sz="1100">
                <a:solidFill>
                  <a:srgbClr val="000000"/>
                </a:solidFill>
                <a:effectLst/>
                <a:latin typeface="Calibri" panose="020F0502020204030204" pitchFamily="34" charset="0"/>
                <a:ea typeface="Calibri" panose="020F0502020204030204" pitchFamily="34" charset="0"/>
              </a:endParaRPr>
            </a:p>
          </p:txBody>
        </p:sp>
        <p:sp>
          <p:nvSpPr>
            <p:cNvPr id="7" name="Rectangle 1084">
              <a:extLst>
                <a:ext uri="{FF2B5EF4-FFF2-40B4-BE49-F238E27FC236}">
                  <a16:creationId xmlns:a16="http://schemas.microsoft.com/office/drawing/2014/main" id="{444B1C4B-0714-2004-7714-0BD1B3B28C36}"/>
                </a:ext>
              </a:extLst>
            </p:cNvPr>
            <p:cNvSpPr/>
            <p:nvPr/>
          </p:nvSpPr>
          <p:spPr>
            <a:xfrm rot="-2444586">
              <a:off x="997678" y="469914"/>
              <a:ext cx="112156"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8" name="Rectangle 1085">
              <a:extLst>
                <a:ext uri="{FF2B5EF4-FFF2-40B4-BE49-F238E27FC236}">
                  <a16:creationId xmlns:a16="http://schemas.microsoft.com/office/drawing/2014/main" id="{F77467A8-E83E-2B66-9877-BA9CEA8F9404}"/>
                </a:ext>
              </a:extLst>
            </p:cNvPr>
            <p:cNvSpPr/>
            <p:nvPr/>
          </p:nvSpPr>
          <p:spPr>
            <a:xfrm rot="-2275481">
              <a:off x="1048555" y="388095"/>
              <a:ext cx="212691"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D</a:t>
              </a:r>
              <a:endParaRPr lang="es-MX" sz="1100">
                <a:solidFill>
                  <a:srgbClr val="000000"/>
                </a:solidFill>
                <a:effectLst/>
                <a:latin typeface="Calibri" panose="020F0502020204030204" pitchFamily="34" charset="0"/>
                <a:ea typeface="Calibri" panose="020F0502020204030204" pitchFamily="34" charset="0"/>
              </a:endParaRPr>
            </a:p>
          </p:txBody>
        </p:sp>
        <p:sp>
          <p:nvSpPr>
            <p:cNvPr id="9" name="Rectangle 1086">
              <a:extLst>
                <a:ext uri="{FF2B5EF4-FFF2-40B4-BE49-F238E27FC236}">
                  <a16:creationId xmlns:a16="http://schemas.microsoft.com/office/drawing/2014/main" id="{8BB064FC-46A7-2022-6C01-D92D98FA5204}"/>
                </a:ext>
              </a:extLst>
            </p:cNvPr>
            <p:cNvSpPr/>
            <p:nvPr/>
          </p:nvSpPr>
          <p:spPr>
            <a:xfrm rot="-2107343">
              <a:off x="1177984" y="308175"/>
              <a:ext cx="173775"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ó</a:t>
              </a:r>
              <a:endParaRPr lang="es-MX" sz="1100">
                <a:solidFill>
                  <a:srgbClr val="000000"/>
                </a:solidFill>
                <a:effectLst/>
                <a:latin typeface="Calibri" panose="020F0502020204030204" pitchFamily="34" charset="0"/>
                <a:ea typeface="Calibri" panose="020F0502020204030204" pitchFamily="34" charset="0"/>
              </a:endParaRPr>
            </a:p>
          </p:txBody>
        </p:sp>
        <p:sp>
          <p:nvSpPr>
            <p:cNvPr id="10" name="Rectangle 1087">
              <a:extLst>
                <a:ext uri="{FF2B5EF4-FFF2-40B4-BE49-F238E27FC236}">
                  <a16:creationId xmlns:a16="http://schemas.microsoft.com/office/drawing/2014/main" id="{9A1B75F1-CBF4-BD1B-2151-C4BBF10510A1}"/>
                </a:ext>
              </a:extLst>
            </p:cNvPr>
            <p:cNvSpPr/>
            <p:nvPr/>
          </p:nvSpPr>
          <p:spPr>
            <a:xfrm rot="-1940109">
              <a:off x="1283301" y="237922"/>
              <a:ext cx="179449" cy="310523"/>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n</a:t>
              </a:r>
              <a:endParaRPr lang="es-MX" sz="1100">
                <a:solidFill>
                  <a:srgbClr val="000000"/>
                </a:solidFill>
                <a:effectLst/>
                <a:latin typeface="Calibri" panose="020F0502020204030204" pitchFamily="34" charset="0"/>
                <a:ea typeface="Calibri" panose="020F0502020204030204" pitchFamily="34" charset="0"/>
              </a:endParaRPr>
            </a:p>
          </p:txBody>
        </p:sp>
        <p:sp>
          <p:nvSpPr>
            <p:cNvPr id="11" name="Rectangle 1088">
              <a:extLst>
                <a:ext uri="{FF2B5EF4-FFF2-40B4-BE49-F238E27FC236}">
                  <a16:creationId xmlns:a16="http://schemas.microsoft.com/office/drawing/2014/main" id="{D6C9FAF3-6E6D-7E93-7D5A-0E293C68709F}"/>
                </a:ext>
              </a:extLst>
            </p:cNvPr>
            <p:cNvSpPr/>
            <p:nvPr/>
          </p:nvSpPr>
          <p:spPr>
            <a:xfrm rot="-1732259">
              <a:off x="1396974" y="174052"/>
              <a:ext cx="173503" cy="310522"/>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d</a:t>
              </a:r>
              <a:endParaRPr lang="es-MX" sz="1100">
                <a:solidFill>
                  <a:srgbClr val="000000"/>
                </a:solidFill>
                <a:effectLst/>
                <a:latin typeface="Calibri" panose="020F0502020204030204" pitchFamily="34" charset="0"/>
                <a:ea typeface="Calibri" panose="020F0502020204030204" pitchFamily="34" charset="0"/>
              </a:endParaRPr>
            </a:p>
          </p:txBody>
        </p:sp>
        <p:sp>
          <p:nvSpPr>
            <p:cNvPr id="12" name="Rectangle 1089">
              <a:extLst>
                <a:ext uri="{FF2B5EF4-FFF2-40B4-BE49-F238E27FC236}">
                  <a16:creationId xmlns:a16="http://schemas.microsoft.com/office/drawing/2014/main" id="{3058DB78-F2CB-904B-56B8-935C3663A1CD}"/>
                </a:ext>
              </a:extLst>
            </p:cNvPr>
            <p:cNvSpPr/>
            <p:nvPr/>
          </p:nvSpPr>
          <p:spPr>
            <a:xfrm rot="-1608113">
              <a:off x="1509070" y="119081"/>
              <a:ext cx="161073"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e</a:t>
              </a:r>
              <a:endParaRPr lang="es-MX" sz="1100">
                <a:solidFill>
                  <a:srgbClr val="000000"/>
                </a:solidFill>
                <a:effectLst/>
                <a:latin typeface="Calibri" panose="020F0502020204030204" pitchFamily="34" charset="0"/>
                <a:ea typeface="Calibri" panose="020F0502020204030204" pitchFamily="34" charset="0"/>
              </a:endParaRPr>
            </a:p>
          </p:txBody>
        </p:sp>
        <p:sp>
          <p:nvSpPr>
            <p:cNvPr id="13" name="Rectangle 1090">
              <a:extLst>
                <a:ext uri="{FF2B5EF4-FFF2-40B4-BE49-F238E27FC236}">
                  <a16:creationId xmlns:a16="http://schemas.microsoft.com/office/drawing/2014/main" id="{53B02E10-72E8-BA1D-79BF-17ACAB99631F}"/>
                </a:ext>
              </a:extLst>
            </p:cNvPr>
            <p:cNvSpPr/>
            <p:nvPr/>
          </p:nvSpPr>
          <p:spPr>
            <a:xfrm rot="-1443110">
              <a:off x="1617157" y="80448"/>
              <a:ext cx="112156"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14" name="Shape 1091">
              <a:extLst>
                <a:ext uri="{FF2B5EF4-FFF2-40B4-BE49-F238E27FC236}">
                  <a16:creationId xmlns:a16="http://schemas.microsoft.com/office/drawing/2014/main" id="{E4D575C5-823F-732C-36C1-D6F83F3A7FE8}"/>
                </a:ext>
              </a:extLst>
            </p:cNvPr>
            <p:cNvSpPr/>
            <p:nvPr/>
          </p:nvSpPr>
          <p:spPr>
            <a:xfrm>
              <a:off x="352607" y="1623669"/>
              <a:ext cx="1557363" cy="1892084"/>
            </a:xfrm>
            <a:custGeom>
              <a:avLst/>
              <a:gdLst/>
              <a:ahLst/>
              <a:cxnLst/>
              <a:rect l="0" t="0" r="0" b="0"/>
              <a:pathLst>
                <a:path w="1557363" h="1892084">
                  <a:moveTo>
                    <a:pt x="197637" y="0"/>
                  </a:moveTo>
                  <a:lnTo>
                    <a:pt x="1557363" y="639559"/>
                  </a:lnTo>
                  <a:cubicBezTo>
                    <a:pt x="1520901" y="734758"/>
                    <a:pt x="1500721" y="838022"/>
                    <a:pt x="1500721" y="946048"/>
                  </a:cubicBezTo>
                  <a:cubicBezTo>
                    <a:pt x="1500721" y="1054074"/>
                    <a:pt x="1520901" y="1157338"/>
                    <a:pt x="1557363" y="1252525"/>
                  </a:cubicBezTo>
                  <a:lnTo>
                    <a:pt x="197637" y="1892084"/>
                  </a:lnTo>
                  <a:cubicBezTo>
                    <a:pt x="70637" y="1602473"/>
                    <a:pt x="0" y="1282535"/>
                    <a:pt x="0" y="946048"/>
                  </a:cubicBezTo>
                  <a:cubicBezTo>
                    <a:pt x="0" y="609562"/>
                    <a:pt x="70637" y="289611"/>
                    <a:pt x="197637" y="0"/>
                  </a:cubicBezTo>
                  <a:close/>
                </a:path>
              </a:pathLst>
            </a:custGeom>
            <a:ln w="0" cap="flat">
              <a:miter lim="127000"/>
            </a:ln>
          </p:spPr>
          <p:style>
            <a:lnRef idx="0">
              <a:srgbClr val="000000">
                <a:alpha val="0"/>
              </a:srgbClr>
            </a:lnRef>
            <a:fillRef idx="1">
              <a:srgbClr val="86C3AD"/>
            </a:fillRef>
            <a:effectRef idx="0">
              <a:scrgbClr r="0" g="0" b="0"/>
            </a:effectRef>
            <a:fontRef idx="none"/>
          </p:style>
          <p:txBody>
            <a:bodyPr/>
            <a:lstStyle/>
            <a:p>
              <a:endParaRPr lang="es-MX"/>
            </a:p>
          </p:txBody>
        </p:sp>
        <p:sp>
          <p:nvSpPr>
            <p:cNvPr id="15" name="Shape 1092">
              <a:extLst>
                <a:ext uri="{FF2B5EF4-FFF2-40B4-BE49-F238E27FC236}">
                  <a16:creationId xmlns:a16="http://schemas.microsoft.com/office/drawing/2014/main" id="{8B1FEC4E-0FCE-C13D-3EB3-A6B8C21279B8}"/>
                </a:ext>
              </a:extLst>
            </p:cNvPr>
            <p:cNvSpPr/>
            <p:nvPr/>
          </p:nvSpPr>
          <p:spPr>
            <a:xfrm>
              <a:off x="604334" y="212242"/>
              <a:ext cx="2051584" cy="1936102"/>
            </a:xfrm>
            <a:custGeom>
              <a:avLst/>
              <a:gdLst/>
              <a:ahLst/>
              <a:cxnLst/>
              <a:rect l="0" t="0" r="0" b="0"/>
              <a:pathLst>
                <a:path w="2051584" h="1936102">
                  <a:moveTo>
                    <a:pt x="2051584" y="0"/>
                  </a:moveTo>
                  <a:lnTo>
                    <a:pt x="2051584" y="1501965"/>
                  </a:lnTo>
                  <a:cubicBezTo>
                    <a:pt x="1754403" y="1520774"/>
                    <a:pt x="1498498" y="1690827"/>
                    <a:pt x="1359776" y="1936102"/>
                  </a:cubicBezTo>
                  <a:lnTo>
                    <a:pt x="0" y="1296530"/>
                  </a:lnTo>
                  <a:cubicBezTo>
                    <a:pt x="380581" y="542404"/>
                    <a:pt x="1154087" y="20536"/>
                    <a:pt x="2051584" y="0"/>
                  </a:cubicBezTo>
                  <a:close/>
                </a:path>
              </a:pathLst>
            </a:custGeom>
            <a:ln w="0" cap="flat">
              <a:miter lim="127000"/>
            </a:ln>
          </p:spPr>
          <p:style>
            <a:lnRef idx="0">
              <a:srgbClr val="000000">
                <a:alpha val="0"/>
              </a:srgbClr>
            </a:lnRef>
            <a:fillRef idx="1">
              <a:srgbClr val="009479"/>
            </a:fillRef>
            <a:effectRef idx="0">
              <a:scrgbClr r="0" g="0" b="0"/>
            </a:effectRef>
            <a:fontRef idx="none"/>
          </p:style>
          <p:txBody>
            <a:bodyPr/>
            <a:lstStyle/>
            <a:p>
              <a:endParaRPr lang="es-MX"/>
            </a:p>
          </p:txBody>
        </p:sp>
        <p:sp>
          <p:nvSpPr>
            <p:cNvPr id="16" name="Shape 1093">
              <a:extLst>
                <a:ext uri="{FF2B5EF4-FFF2-40B4-BE49-F238E27FC236}">
                  <a16:creationId xmlns:a16="http://schemas.microsoft.com/office/drawing/2014/main" id="{45E40246-D22D-2D5A-5DB8-D871F5D2E646}"/>
                </a:ext>
              </a:extLst>
            </p:cNvPr>
            <p:cNvSpPr/>
            <p:nvPr/>
          </p:nvSpPr>
          <p:spPr>
            <a:xfrm>
              <a:off x="3511592" y="1623669"/>
              <a:ext cx="1557363" cy="1892084"/>
            </a:xfrm>
            <a:custGeom>
              <a:avLst/>
              <a:gdLst/>
              <a:ahLst/>
              <a:cxnLst/>
              <a:rect l="0" t="0" r="0" b="0"/>
              <a:pathLst>
                <a:path w="1557363" h="1892084">
                  <a:moveTo>
                    <a:pt x="1359726" y="0"/>
                  </a:moveTo>
                  <a:cubicBezTo>
                    <a:pt x="1486726" y="289611"/>
                    <a:pt x="1557337" y="609562"/>
                    <a:pt x="1557363" y="946048"/>
                  </a:cubicBezTo>
                  <a:cubicBezTo>
                    <a:pt x="1557337" y="1282548"/>
                    <a:pt x="1486726" y="1602473"/>
                    <a:pt x="1359726" y="1892084"/>
                  </a:cubicBezTo>
                  <a:lnTo>
                    <a:pt x="0" y="1252538"/>
                  </a:lnTo>
                  <a:cubicBezTo>
                    <a:pt x="36462" y="1157338"/>
                    <a:pt x="56629" y="1054074"/>
                    <a:pt x="56655" y="946048"/>
                  </a:cubicBezTo>
                  <a:cubicBezTo>
                    <a:pt x="56629" y="838022"/>
                    <a:pt x="36462" y="734758"/>
                    <a:pt x="0" y="639547"/>
                  </a:cubicBezTo>
                  <a:lnTo>
                    <a:pt x="1359726" y="0"/>
                  </a:lnTo>
                  <a:close/>
                </a:path>
              </a:pathLst>
            </a:custGeom>
            <a:ln w="0" cap="flat">
              <a:miter lim="127000"/>
            </a:ln>
          </p:spPr>
          <p:style>
            <a:lnRef idx="0">
              <a:srgbClr val="000000">
                <a:alpha val="0"/>
              </a:srgbClr>
            </a:lnRef>
            <a:fillRef idx="1">
              <a:srgbClr val="009479"/>
            </a:fillRef>
            <a:effectRef idx="0">
              <a:scrgbClr r="0" g="0" b="0"/>
            </a:effectRef>
            <a:fontRef idx="none"/>
          </p:style>
          <p:txBody>
            <a:bodyPr/>
            <a:lstStyle/>
            <a:p>
              <a:endParaRPr lang="es-MX"/>
            </a:p>
          </p:txBody>
        </p:sp>
        <p:sp>
          <p:nvSpPr>
            <p:cNvPr id="17" name="Shape 1094">
              <a:extLst>
                <a:ext uri="{FF2B5EF4-FFF2-40B4-BE49-F238E27FC236}">
                  <a16:creationId xmlns:a16="http://schemas.microsoft.com/office/drawing/2014/main" id="{6F430D2F-B03F-BFAE-ABDA-2E1B1F9E9228}"/>
                </a:ext>
              </a:extLst>
            </p:cNvPr>
            <p:cNvSpPr/>
            <p:nvPr/>
          </p:nvSpPr>
          <p:spPr>
            <a:xfrm>
              <a:off x="2782917" y="212750"/>
              <a:ext cx="2034298" cy="1935594"/>
            </a:xfrm>
            <a:custGeom>
              <a:avLst/>
              <a:gdLst/>
              <a:ahLst/>
              <a:cxnLst/>
              <a:rect l="0" t="0" r="0" b="0"/>
              <a:pathLst>
                <a:path w="2034298" h="1935594">
                  <a:moveTo>
                    <a:pt x="0" y="0"/>
                  </a:moveTo>
                  <a:cubicBezTo>
                    <a:pt x="890143" y="26797"/>
                    <a:pt x="1656156" y="546748"/>
                    <a:pt x="2034298" y="1296023"/>
                  </a:cubicBezTo>
                  <a:lnTo>
                    <a:pt x="674535" y="1935594"/>
                  </a:lnTo>
                  <a:cubicBezTo>
                    <a:pt x="538505" y="1695094"/>
                    <a:pt x="289789" y="1526959"/>
                    <a:pt x="0" y="1502766"/>
                  </a:cubicBezTo>
                  <a:lnTo>
                    <a:pt x="0" y="0"/>
                  </a:lnTo>
                  <a:close/>
                </a:path>
              </a:pathLst>
            </a:custGeom>
            <a:ln w="0" cap="flat">
              <a:miter lim="127000"/>
            </a:ln>
          </p:spPr>
          <p:style>
            <a:lnRef idx="0">
              <a:srgbClr val="000000">
                <a:alpha val="0"/>
              </a:srgbClr>
            </a:lnRef>
            <a:fillRef idx="1">
              <a:srgbClr val="86C3AD"/>
            </a:fillRef>
            <a:effectRef idx="0">
              <a:scrgbClr r="0" g="0" b="0"/>
            </a:effectRef>
            <a:fontRef idx="none"/>
          </p:style>
          <p:txBody>
            <a:bodyPr/>
            <a:lstStyle/>
            <a:p>
              <a:endParaRPr lang="es-MX"/>
            </a:p>
          </p:txBody>
        </p:sp>
        <p:sp>
          <p:nvSpPr>
            <p:cNvPr id="18" name="Shape 1095">
              <a:extLst>
                <a:ext uri="{FF2B5EF4-FFF2-40B4-BE49-F238E27FC236}">
                  <a16:creationId xmlns:a16="http://schemas.microsoft.com/office/drawing/2014/main" id="{60B5A6D6-1D94-0005-CFE9-A26576C07AAA}"/>
                </a:ext>
              </a:extLst>
            </p:cNvPr>
            <p:cNvSpPr/>
            <p:nvPr/>
          </p:nvSpPr>
          <p:spPr>
            <a:xfrm>
              <a:off x="2782917" y="2991091"/>
              <a:ext cx="2034298" cy="1935607"/>
            </a:xfrm>
            <a:custGeom>
              <a:avLst/>
              <a:gdLst/>
              <a:ahLst/>
              <a:cxnLst/>
              <a:rect l="0" t="0" r="0" b="0"/>
              <a:pathLst>
                <a:path w="2034298" h="1935607">
                  <a:moveTo>
                    <a:pt x="674535" y="0"/>
                  </a:moveTo>
                  <a:lnTo>
                    <a:pt x="2034298" y="639572"/>
                  </a:lnTo>
                  <a:cubicBezTo>
                    <a:pt x="1656156" y="1388846"/>
                    <a:pt x="890130" y="1908822"/>
                    <a:pt x="0" y="1935607"/>
                  </a:cubicBezTo>
                  <a:lnTo>
                    <a:pt x="0" y="432829"/>
                  </a:lnTo>
                  <a:cubicBezTo>
                    <a:pt x="289801" y="408648"/>
                    <a:pt x="538505" y="240500"/>
                    <a:pt x="674535" y="0"/>
                  </a:cubicBezTo>
                  <a:close/>
                </a:path>
              </a:pathLst>
            </a:custGeom>
            <a:ln w="0" cap="flat">
              <a:miter lim="127000"/>
            </a:ln>
          </p:spPr>
          <p:style>
            <a:lnRef idx="0">
              <a:srgbClr val="000000">
                <a:alpha val="0"/>
              </a:srgbClr>
            </a:lnRef>
            <a:fillRef idx="1">
              <a:srgbClr val="86C3AD"/>
            </a:fillRef>
            <a:effectRef idx="0">
              <a:scrgbClr r="0" g="0" b="0"/>
            </a:effectRef>
            <a:fontRef idx="none"/>
          </p:style>
          <p:txBody>
            <a:bodyPr/>
            <a:lstStyle/>
            <a:p>
              <a:endParaRPr lang="es-MX"/>
            </a:p>
          </p:txBody>
        </p:sp>
        <p:sp>
          <p:nvSpPr>
            <p:cNvPr id="19" name="Shape 1096">
              <a:extLst>
                <a:ext uri="{FF2B5EF4-FFF2-40B4-BE49-F238E27FC236}">
                  <a16:creationId xmlns:a16="http://schemas.microsoft.com/office/drawing/2014/main" id="{BDBF23D6-1DDE-9BCB-11A3-613F64CEFA4F}"/>
                </a:ext>
              </a:extLst>
            </p:cNvPr>
            <p:cNvSpPr/>
            <p:nvPr/>
          </p:nvSpPr>
          <p:spPr>
            <a:xfrm>
              <a:off x="604334" y="2991091"/>
              <a:ext cx="2051584" cy="1936114"/>
            </a:xfrm>
            <a:custGeom>
              <a:avLst/>
              <a:gdLst/>
              <a:ahLst/>
              <a:cxnLst/>
              <a:rect l="0" t="0" r="0" b="0"/>
              <a:pathLst>
                <a:path w="2051584" h="1936114">
                  <a:moveTo>
                    <a:pt x="1359764" y="0"/>
                  </a:moveTo>
                  <a:cubicBezTo>
                    <a:pt x="1498486" y="245263"/>
                    <a:pt x="1754391" y="415328"/>
                    <a:pt x="2051584" y="434149"/>
                  </a:cubicBezTo>
                  <a:lnTo>
                    <a:pt x="2051584" y="1936114"/>
                  </a:lnTo>
                  <a:cubicBezTo>
                    <a:pt x="1154075" y="1915592"/>
                    <a:pt x="380568" y="1393698"/>
                    <a:pt x="0" y="639572"/>
                  </a:cubicBezTo>
                  <a:lnTo>
                    <a:pt x="1359764" y="0"/>
                  </a:lnTo>
                  <a:close/>
                </a:path>
              </a:pathLst>
            </a:custGeom>
            <a:ln w="0" cap="flat">
              <a:miter lim="127000"/>
            </a:ln>
          </p:spPr>
          <p:style>
            <a:lnRef idx="0">
              <a:srgbClr val="000000">
                <a:alpha val="0"/>
              </a:srgbClr>
            </a:lnRef>
            <a:fillRef idx="1">
              <a:srgbClr val="009479"/>
            </a:fillRef>
            <a:effectRef idx="0">
              <a:scrgbClr r="0" g="0" b="0"/>
            </a:effectRef>
            <a:fontRef idx="none"/>
          </p:style>
          <p:txBody>
            <a:bodyPr/>
            <a:lstStyle/>
            <a:p>
              <a:endParaRPr lang="es-MX"/>
            </a:p>
          </p:txBody>
        </p:sp>
        <p:sp>
          <p:nvSpPr>
            <p:cNvPr id="20" name="Shape 1097">
              <a:extLst>
                <a:ext uri="{FF2B5EF4-FFF2-40B4-BE49-F238E27FC236}">
                  <a16:creationId xmlns:a16="http://schemas.microsoft.com/office/drawing/2014/main" id="{96B8AD9D-EDE3-E7C3-4C1A-8C1992DE9EAF}"/>
                </a:ext>
              </a:extLst>
            </p:cNvPr>
            <p:cNvSpPr/>
            <p:nvPr/>
          </p:nvSpPr>
          <p:spPr>
            <a:xfrm>
              <a:off x="1975680" y="1834616"/>
              <a:ext cx="1470215" cy="1470215"/>
            </a:xfrm>
            <a:custGeom>
              <a:avLst/>
              <a:gdLst/>
              <a:ahLst/>
              <a:cxnLst/>
              <a:rect l="0" t="0" r="0" b="0"/>
              <a:pathLst>
                <a:path w="1470215" h="1470215">
                  <a:moveTo>
                    <a:pt x="735101" y="0"/>
                  </a:moveTo>
                  <a:cubicBezTo>
                    <a:pt x="1141095" y="0"/>
                    <a:pt x="1470215" y="329108"/>
                    <a:pt x="1470215" y="735101"/>
                  </a:cubicBezTo>
                  <a:cubicBezTo>
                    <a:pt x="1470215" y="1141095"/>
                    <a:pt x="1141095" y="1470215"/>
                    <a:pt x="735101" y="1470215"/>
                  </a:cubicBezTo>
                  <a:cubicBezTo>
                    <a:pt x="329108" y="1470215"/>
                    <a:pt x="0" y="1141095"/>
                    <a:pt x="0" y="735101"/>
                  </a:cubicBezTo>
                  <a:cubicBezTo>
                    <a:pt x="0" y="329108"/>
                    <a:pt x="329108" y="0"/>
                    <a:pt x="735101" y="0"/>
                  </a:cubicBezTo>
                  <a:close/>
                </a:path>
              </a:pathLst>
            </a:custGeom>
            <a:ln w="0" cap="flat">
              <a:miter lim="127000"/>
            </a:ln>
          </p:spPr>
          <p:style>
            <a:lnRef idx="0">
              <a:srgbClr val="000000">
                <a:alpha val="0"/>
              </a:srgbClr>
            </a:lnRef>
            <a:fillRef idx="1">
              <a:srgbClr val="D1E7D9"/>
            </a:fillRef>
            <a:effectRef idx="0">
              <a:scrgbClr r="0" g="0" b="0"/>
            </a:effectRef>
            <a:fontRef idx="none"/>
          </p:style>
          <p:txBody>
            <a:bodyPr/>
            <a:lstStyle/>
            <a:p>
              <a:endParaRPr lang="es-MX"/>
            </a:p>
          </p:txBody>
        </p:sp>
        <p:sp>
          <p:nvSpPr>
            <p:cNvPr id="21" name="Rectangle 1098">
              <a:extLst>
                <a:ext uri="{FF2B5EF4-FFF2-40B4-BE49-F238E27FC236}">
                  <a16:creationId xmlns:a16="http://schemas.microsoft.com/office/drawing/2014/main" id="{4FF78F42-35BF-E9B5-D5AE-28418C6E7E81}"/>
                </a:ext>
              </a:extLst>
            </p:cNvPr>
            <p:cNvSpPr/>
            <p:nvPr/>
          </p:nvSpPr>
          <p:spPr>
            <a:xfrm rot="1208416">
              <a:off x="3515389" y="20469"/>
              <a:ext cx="174045"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P</a:t>
              </a:r>
              <a:endParaRPr lang="es-MX" sz="1100">
                <a:solidFill>
                  <a:srgbClr val="000000"/>
                </a:solidFill>
                <a:effectLst/>
                <a:latin typeface="Calibri" panose="020F0502020204030204" pitchFamily="34" charset="0"/>
                <a:ea typeface="Calibri" panose="020F0502020204030204" pitchFamily="34" charset="0"/>
              </a:endParaRPr>
            </a:p>
          </p:txBody>
        </p:sp>
        <p:sp>
          <p:nvSpPr>
            <p:cNvPr id="22" name="Rectangle 1099">
              <a:extLst>
                <a:ext uri="{FF2B5EF4-FFF2-40B4-BE49-F238E27FC236}">
                  <a16:creationId xmlns:a16="http://schemas.microsoft.com/office/drawing/2014/main" id="{5BFAC80C-6606-37B4-5C39-9225E4D4D02E}"/>
                </a:ext>
              </a:extLst>
            </p:cNvPr>
            <p:cNvSpPr/>
            <p:nvPr/>
          </p:nvSpPr>
          <p:spPr>
            <a:xfrm rot="1379909">
              <a:off x="3632737" y="67353"/>
              <a:ext cx="173774"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o</a:t>
              </a:r>
              <a:endParaRPr lang="es-MX" sz="1100">
                <a:solidFill>
                  <a:srgbClr val="000000"/>
                </a:solidFill>
                <a:effectLst/>
                <a:latin typeface="Calibri" panose="020F0502020204030204" pitchFamily="34" charset="0"/>
                <a:ea typeface="Calibri" panose="020F0502020204030204" pitchFamily="34" charset="0"/>
              </a:endParaRPr>
            </a:p>
          </p:txBody>
        </p:sp>
        <p:sp>
          <p:nvSpPr>
            <p:cNvPr id="23" name="Rectangle 1100">
              <a:extLst>
                <a:ext uri="{FF2B5EF4-FFF2-40B4-BE49-F238E27FC236}">
                  <a16:creationId xmlns:a16="http://schemas.microsoft.com/office/drawing/2014/main" id="{7AC9C4FE-BA24-B2DC-5CC6-A06765BFCE37}"/>
                </a:ext>
              </a:extLst>
            </p:cNvPr>
            <p:cNvSpPr/>
            <p:nvPr/>
          </p:nvSpPr>
          <p:spPr>
            <a:xfrm rot="1507923">
              <a:off x="3749748" y="107925"/>
              <a:ext cx="119183"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r</a:t>
              </a:r>
              <a:endParaRPr lang="es-MX" sz="1100">
                <a:solidFill>
                  <a:srgbClr val="000000"/>
                </a:solidFill>
                <a:effectLst/>
                <a:latin typeface="Calibri" panose="020F0502020204030204" pitchFamily="34" charset="0"/>
                <a:ea typeface="Calibri" panose="020F0502020204030204" pitchFamily="34" charset="0"/>
              </a:endParaRPr>
            </a:p>
          </p:txBody>
        </p:sp>
        <p:sp>
          <p:nvSpPr>
            <p:cNvPr id="24" name="Rectangle 1101">
              <a:extLst>
                <a:ext uri="{FF2B5EF4-FFF2-40B4-BE49-F238E27FC236}">
                  <a16:creationId xmlns:a16="http://schemas.microsoft.com/office/drawing/2014/main" id="{5FCCD3F9-B2B3-57D4-005B-1817EE9AEA50}"/>
                </a:ext>
              </a:extLst>
            </p:cNvPr>
            <p:cNvSpPr/>
            <p:nvPr/>
          </p:nvSpPr>
          <p:spPr>
            <a:xfrm rot="1592982">
              <a:off x="3828065" y="133701"/>
              <a:ext cx="67565" cy="310526"/>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25" name="Rectangle 1102">
              <a:extLst>
                <a:ext uri="{FF2B5EF4-FFF2-40B4-BE49-F238E27FC236}">
                  <a16:creationId xmlns:a16="http://schemas.microsoft.com/office/drawing/2014/main" id="{EF20F85E-361C-D346-BA79-D77450971217}"/>
                </a:ext>
              </a:extLst>
            </p:cNvPr>
            <p:cNvSpPr/>
            <p:nvPr/>
          </p:nvSpPr>
          <p:spPr>
            <a:xfrm rot="1762336">
              <a:off x="3856698" y="203590"/>
              <a:ext cx="269175"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m</a:t>
              </a:r>
              <a:endParaRPr lang="es-MX" sz="1100">
                <a:solidFill>
                  <a:srgbClr val="000000"/>
                </a:solidFill>
                <a:effectLst/>
                <a:latin typeface="Calibri" panose="020F0502020204030204" pitchFamily="34" charset="0"/>
                <a:ea typeface="Calibri" panose="020F0502020204030204" pitchFamily="34" charset="0"/>
              </a:endParaRPr>
            </a:p>
          </p:txBody>
        </p:sp>
        <p:sp>
          <p:nvSpPr>
            <p:cNvPr id="26" name="Rectangle 1103">
              <a:extLst>
                <a:ext uri="{FF2B5EF4-FFF2-40B4-BE49-F238E27FC236}">
                  <a16:creationId xmlns:a16="http://schemas.microsoft.com/office/drawing/2014/main" id="{0DD400A8-1AF6-C9CB-99A7-54BDE95B6783}"/>
                </a:ext>
              </a:extLst>
            </p:cNvPr>
            <p:cNvSpPr/>
            <p:nvPr/>
          </p:nvSpPr>
          <p:spPr>
            <a:xfrm rot="1972668">
              <a:off x="4033362" y="279530"/>
              <a:ext cx="161072"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e</a:t>
              </a:r>
              <a:endParaRPr lang="es-MX" sz="1100">
                <a:solidFill>
                  <a:srgbClr val="000000"/>
                </a:solidFill>
                <a:effectLst/>
                <a:latin typeface="Calibri" panose="020F0502020204030204" pitchFamily="34" charset="0"/>
                <a:ea typeface="Calibri" panose="020F0502020204030204" pitchFamily="34" charset="0"/>
              </a:endParaRPr>
            </a:p>
          </p:txBody>
        </p:sp>
        <p:sp>
          <p:nvSpPr>
            <p:cNvPr id="27" name="Rectangle 1104">
              <a:extLst>
                <a:ext uri="{FF2B5EF4-FFF2-40B4-BE49-F238E27FC236}">
                  <a16:creationId xmlns:a16="http://schemas.microsoft.com/office/drawing/2014/main" id="{ACC57BB7-C0B6-475D-2176-712043B9F27A}"/>
                </a:ext>
              </a:extLst>
            </p:cNvPr>
            <p:cNvSpPr/>
            <p:nvPr/>
          </p:nvSpPr>
          <p:spPr>
            <a:xfrm rot="2139887">
              <a:off x="4128045" y="349511"/>
              <a:ext cx="173504"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d</a:t>
              </a:r>
              <a:endParaRPr lang="es-MX" sz="1100">
                <a:solidFill>
                  <a:srgbClr val="000000"/>
                </a:solidFill>
                <a:effectLst/>
                <a:latin typeface="Calibri" panose="020F0502020204030204" pitchFamily="34" charset="0"/>
                <a:ea typeface="Calibri" panose="020F0502020204030204" pitchFamily="34" charset="0"/>
              </a:endParaRPr>
            </a:p>
          </p:txBody>
        </p:sp>
        <p:sp>
          <p:nvSpPr>
            <p:cNvPr id="28" name="Rectangle 1105">
              <a:extLst>
                <a:ext uri="{FF2B5EF4-FFF2-40B4-BE49-F238E27FC236}">
                  <a16:creationId xmlns:a16="http://schemas.microsoft.com/office/drawing/2014/main" id="{D1CFD1A7-159D-D2D6-8F71-8070A3002D16}"/>
                </a:ext>
              </a:extLst>
            </p:cNvPr>
            <p:cNvSpPr/>
            <p:nvPr/>
          </p:nvSpPr>
          <p:spPr>
            <a:xfrm rot="2264733">
              <a:off x="4237481" y="397560"/>
              <a:ext cx="81888"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i</a:t>
              </a:r>
              <a:endParaRPr lang="es-MX" sz="1100">
                <a:solidFill>
                  <a:srgbClr val="000000"/>
                </a:solidFill>
                <a:effectLst/>
                <a:latin typeface="Calibri" panose="020F0502020204030204" pitchFamily="34" charset="0"/>
                <a:ea typeface="Calibri" panose="020F0502020204030204" pitchFamily="34" charset="0"/>
              </a:endParaRPr>
            </a:p>
          </p:txBody>
        </p:sp>
        <p:sp>
          <p:nvSpPr>
            <p:cNvPr id="29" name="Rectangle 1106">
              <a:extLst>
                <a:ext uri="{FF2B5EF4-FFF2-40B4-BE49-F238E27FC236}">
                  <a16:creationId xmlns:a16="http://schemas.microsoft.com/office/drawing/2014/main" id="{5666CAEC-7549-9C4E-6CB2-55B9F05A03BA}"/>
                </a:ext>
              </a:extLst>
            </p:cNvPr>
            <p:cNvSpPr/>
            <p:nvPr/>
          </p:nvSpPr>
          <p:spPr>
            <a:xfrm rot="2389156">
              <a:off x="4271226" y="462159"/>
              <a:ext cx="173775" cy="310523"/>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o</a:t>
              </a:r>
              <a:endParaRPr lang="es-MX" sz="1100">
                <a:solidFill>
                  <a:srgbClr val="000000"/>
                </a:solidFill>
                <a:effectLst/>
                <a:latin typeface="Calibri" panose="020F0502020204030204" pitchFamily="34" charset="0"/>
                <a:ea typeface="Calibri" panose="020F0502020204030204" pitchFamily="34" charset="0"/>
              </a:endParaRPr>
            </a:p>
          </p:txBody>
        </p:sp>
        <p:sp>
          <p:nvSpPr>
            <p:cNvPr id="30" name="Rectangle 1107">
              <a:extLst>
                <a:ext uri="{FF2B5EF4-FFF2-40B4-BE49-F238E27FC236}">
                  <a16:creationId xmlns:a16="http://schemas.microsoft.com/office/drawing/2014/main" id="{D86C60E1-4E49-0EA9-4626-53AC4DDD6D9D}"/>
                </a:ext>
              </a:extLst>
            </p:cNvPr>
            <p:cNvSpPr/>
            <p:nvPr/>
          </p:nvSpPr>
          <p:spPr>
            <a:xfrm rot="2513189">
              <a:off x="4379060" y="509876"/>
              <a:ext cx="67563"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31" name="Rectangle 1108">
              <a:extLst>
                <a:ext uri="{FF2B5EF4-FFF2-40B4-BE49-F238E27FC236}">
                  <a16:creationId xmlns:a16="http://schemas.microsoft.com/office/drawing/2014/main" id="{447D0D69-E640-5E78-A977-B55D8C3C4985}"/>
                </a:ext>
              </a:extLst>
            </p:cNvPr>
            <p:cNvSpPr/>
            <p:nvPr/>
          </p:nvSpPr>
          <p:spPr>
            <a:xfrm rot="2595685">
              <a:off x="4398346" y="576766"/>
              <a:ext cx="173505" cy="310526"/>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d</a:t>
              </a:r>
              <a:endParaRPr lang="es-MX" sz="1100">
                <a:solidFill>
                  <a:srgbClr val="000000"/>
                </a:solidFill>
                <a:effectLst/>
                <a:latin typeface="Calibri" panose="020F0502020204030204" pitchFamily="34" charset="0"/>
                <a:ea typeface="Calibri" panose="020F0502020204030204" pitchFamily="34" charset="0"/>
              </a:endParaRPr>
            </a:p>
          </p:txBody>
        </p:sp>
        <p:sp>
          <p:nvSpPr>
            <p:cNvPr id="32" name="Rectangle 1109">
              <a:extLst>
                <a:ext uri="{FF2B5EF4-FFF2-40B4-BE49-F238E27FC236}">
                  <a16:creationId xmlns:a16="http://schemas.microsoft.com/office/drawing/2014/main" id="{2BEEA27D-7B6F-7DF1-4E93-80789D0ED421}"/>
                </a:ext>
              </a:extLst>
            </p:cNvPr>
            <p:cNvSpPr/>
            <p:nvPr/>
          </p:nvSpPr>
          <p:spPr>
            <a:xfrm rot="2760303">
              <a:off x="4488602" y="661993"/>
              <a:ext cx="161073"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e</a:t>
              </a:r>
              <a:endParaRPr lang="es-MX" sz="1100">
                <a:solidFill>
                  <a:srgbClr val="000000"/>
                </a:solidFill>
                <a:effectLst/>
                <a:latin typeface="Calibri" panose="020F0502020204030204" pitchFamily="34" charset="0"/>
                <a:ea typeface="Calibri" panose="020F0502020204030204" pitchFamily="34" charset="0"/>
              </a:endParaRPr>
            </a:p>
          </p:txBody>
        </p:sp>
        <p:sp>
          <p:nvSpPr>
            <p:cNvPr id="33" name="Rectangle 1110">
              <a:extLst>
                <a:ext uri="{FF2B5EF4-FFF2-40B4-BE49-F238E27FC236}">
                  <a16:creationId xmlns:a16="http://schemas.microsoft.com/office/drawing/2014/main" id="{4B85FDBC-6135-053C-FAAF-EBC6657440C3}"/>
                </a:ext>
              </a:extLst>
            </p:cNvPr>
            <p:cNvSpPr/>
            <p:nvPr/>
          </p:nvSpPr>
          <p:spPr>
            <a:xfrm rot="2883495">
              <a:off x="4577210" y="724340"/>
              <a:ext cx="97292"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34" name="Rectangle 1111">
              <a:extLst>
                <a:ext uri="{FF2B5EF4-FFF2-40B4-BE49-F238E27FC236}">
                  <a16:creationId xmlns:a16="http://schemas.microsoft.com/office/drawing/2014/main" id="{0623403E-AF4A-9216-6A9E-EE43AD247690}"/>
                </a:ext>
              </a:extLst>
            </p:cNvPr>
            <p:cNvSpPr/>
            <p:nvPr/>
          </p:nvSpPr>
          <p:spPr>
            <a:xfrm rot="3006540">
              <a:off x="4621564" y="776168"/>
              <a:ext cx="97293" cy="310526"/>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35" name="Rectangle 1112">
              <a:extLst>
                <a:ext uri="{FF2B5EF4-FFF2-40B4-BE49-F238E27FC236}">
                  <a16:creationId xmlns:a16="http://schemas.microsoft.com/office/drawing/2014/main" id="{7B89A6D6-69BA-B243-0C17-F9A7BB2CD4FD}"/>
                </a:ext>
              </a:extLst>
            </p:cNvPr>
            <p:cNvSpPr/>
            <p:nvPr/>
          </p:nvSpPr>
          <p:spPr>
            <a:xfrm rot="3088518">
              <a:off x="4664374" y="828772"/>
              <a:ext cx="97291"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36" name="Rectangle 1113">
              <a:extLst>
                <a:ext uri="{FF2B5EF4-FFF2-40B4-BE49-F238E27FC236}">
                  <a16:creationId xmlns:a16="http://schemas.microsoft.com/office/drawing/2014/main" id="{526D7F29-D015-AF3C-01B6-E46969B14BA9}"/>
                </a:ext>
              </a:extLst>
            </p:cNvPr>
            <p:cNvSpPr/>
            <p:nvPr/>
          </p:nvSpPr>
          <p:spPr>
            <a:xfrm rot="-5852225">
              <a:off x="121489" y="2745534"/>
              <a:ext cx="112156"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37" name="Rectangle 1114">
              <a:extLst>
                <a:ext uri="{FF2B5EF4-FFF2-40B4-BE49-F238E27FC236}">
                  <a16:creationId xmlns:a16="http://schemas.microsoft.com/office/drawing/2014/main" id="{1EBA77C9-35A5-3EED-A95F-D9F3618C123E}"/>
                </a:ext>
              </a:extLst>
            </p:cNvPr>
            <p:cNvSpPr/>
            <p:nvPr/>
          </p:nvSpPr>
          <p:spPr>
            <a:xfrm rot="-5725483">
              <a:off x="72353" y="2630173"/>
              <a:ext cx="185396"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C</a:t>
              </a:r>
              <a:endParaRPr lang="es-MX" sz="1100">
                <a:solidFill>
                  <a:srgbClr val="000000"/>
                </a:solidFill>
                <a:effectLst/>
                <a:latin typeface="Calibri" panose="020F0502020204030204" pitchFamily="34" charset="0"/>
                <a:ea typeface="Calibri" panose="020F0502020204030204" pitchFamily="34" charset="0"/>
              </a:endParaRPr>
            </a:p>
          </p:txBody>
        </p:sp>
        <p:sp>
          <p:nvSpPr>
            <p:cNvPr id="38" name="Rectangle 1115">
              <a:extLst>
                <a:ext uri="{FF2B5EF4-FFF2-40B4-BE49-F238E27FC236}">
                  <a16:creationId xmlns:a16="http://schemas.microsoft.com/office/drawing/2014/main" id="{28C12178-C1F3-A359-CB6A-3EA469F5953B}"/>
                </a:ext>
              </a:extLst>
            </p:cNvPr>
            <p:cNvSpPr/>
            <p:nvPr/>
          </p:nvSpPr>
          <p:spPr>
            <a:xfrm rot="-5557332">
              <a:off x="70535" y="2501333"/>
              <a:ext cx="173775"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ó</a:t>
              </a:r>
              <a:endParaRPr lang="es-MX" sz="1100">
                <a:solidFill>
                  <a:srgbClr val="000000"/>
                </a:solidFill>
                <a:effectLst/>
                <a:latin typeface="Calibri" panose="020F0502020204030204" pitchFamily="34" charset="0"/>
                <a:ea typeface="Calibri" panose="020F0502020204030204" pitchFamily="34" charset="0"/>
              </a:endParaRPr>
            </a:p>
          </p:txBody>
        </p:sp>
        <p:sp>
          <p:nvSpPr>
            <p:cNvPr id="39" name="Rectangle 1116">
              <a:extLst>
                <a:ext uri="{FF2B5EF4-FFF2-40B4-BE49-F238E27FC236}">
                  <a16:creationId xmlns:a16="http://schemas.microsoft.com/office/drawing/2014/main" id="{EB72C87E-6EDD-6C24-74C9-106C7A3779F6}"/>
                </a:ext>
              </a:extLst>
            </p:cNvPr>
            <p:cNvSpPr/>
            <p:nvPr/>
          </p:nvSpPr>
          <p:spPr>
            <a:xfrm rot="-5348453">
              <a:off x="22676" y="2327110"/>
              <a:ext cx="269175"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m</a:t>
              </a:r>
              <a:endParaRPr lang="es-MX" sz="1100">
                <a:solidFill>
                  <a:srgbClr val="000000"/>
                </a:solidFill>
                <a:effectLst/>
                <a:latin typeface="Calibri" panose="020F0502020204030204" pitchFamily="34" charset="0"/>
                <a:ea typeface="Calibri" panose="020F0502020204030204" pitchFamily="34" charset="0"/>
              </a:endParaRPr>
            </a:p>
          </p:txBody>
        </p:sp>
        <p:sp>
          <p:nvSpPr>
            <p:cNvPr id="40" name="Rectangle 1117">
              <a:extLst>
                <a:ext uri="{FF2B5EF4-FFF2-40B4-BE49-F238E27FC236}">
                  <a16:creationId xmlns:a16="http://schemas.microsoft.com/office/drawing/2014/main" id="{96746F3F-CC07-6705-D763-9708CF853920}"/>
                </a:ext>
              </a:extLst>
            </p:cNvPr>
            <p:cNvSpPr/>
            <p:nvPr/>
          </p:nvSpPr>
          <p:spPr>
            <a:xfrm rot="-5099459">
              <a:off x="80599" y="2176512"/>
              <a:ext cx="173775"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o</a:t>
              </a:r>
              <a:endParaRPr lang="es-MX" sz="1100">
                <a:solidFill>
                  <a:srgbClr val="000000"/>
                </a:solidFill>
                <a:effectLst/>
                <a:latin typeface="Calibri" panose="020F0502020204030204" pitchFamily="34" charset="0"/>
                <a:ea typeface="Calibri" panose="020F0502020204030204" pitchFamily="34" charset="0"/>
              </a:endParaRPr>
            </a:p>
          </p:txBody>
        </p:sp>
        <p:sp>
          <p:nvSpPr>
            <p:cNvPr id="41" name="Rectangle 1118">
              <a:extLst>
                <a:ext uri="{FF2B5EF4-FFF2-40B4-BE49-F238E27FC236}">
                  <a16:creationId xmlns:a16="http://schemas.microsoft.com/office/drawing/2014/main" id="{0C74C9F2-0315-8A75-0A30-D73C7AC4AAB1}"/>
                </a:ext>
              </a:extLst>
            </p:cNvPr>
            <p:cNvSpPr/>
            <p:nvPr/>
          </p:nvSpPr>
          <p:spPr>
            <a:xfrm rot="-4975543">
              <a:off x="122064" y="2082197"/>
              <a:ext cx="112156"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42" name="Rectangle 1119">
              <a:extLst>
                <a:ext uri="{FF2B5EF4-FFF2-40B4-BE49-F238E27FC236}">
                  <a16:creationId xmlns:a16="http://schemas.microsoft.com/office/drawing/2014/main" id="{24C7158B-CF95-54DB-B788-AA21E1BB77B6}"/>
                </a:ext>
              </a:extLst>
            </p:cNvPr>
            <p:cNvSpPr/>
            <p:nvPr/>
          </p:nvSpPr>
          <p:spPr>
            <a:xfrm rot="-1168611">
              <a:off x="3623875" y="4789221"/>
              <a:ext cx="112156"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43" name="Rectangle 1120">
              <a:extLst>
                <a:ext uri="{FF2B5EF4-FFF2-40B4-BE49-F238E27FC236}">
                  <a16:creationId xmlns:a16="http://schemas.microsoft.com/office/drawing/2014/main" id="{A7DA1679-711D-81C8-B6F0-CD70E4321C28}"/>
                </a:ext>
              </a:extLst>
            </p:cNvPr>
            <p:cNvSpPr/>
            <p:nvPr/>
          </p:nvSpPr>
          <p:spPr>
            <a:xfrm rot="-1336280">
              <a:off x="3691427" y="4740648"/>
              <a:ext cx="227825"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Q</a:t>
              </a:r>
              <a:endParaRPr lang="es-MX" sz="1100">
                <a:solidFill>
                  <a:srgbClr val="000000"/>
                </a:solidFill>
                <a:effectLst/>
                <a:latin typeface="Calibri" panose="020F0502020204030204" pitchFamily="34" charset="0"/>
                <a:ea typeface="Calibri" panose="020F0502020204030204" pitchFamily="34" charset="0"/>
              </a:endParaRPr>
            </a:p>
          </p:txBody>
        </p:sp>
        <p:sp>
          <p:nvSpPr>
            <p:cNvPr id="44" name="Rectangle 1121">
              <a:extLst>
                <a:ext uri="{FF2B5EF4-FFF2-40B4-BE49-F238E27FC236}">
                  <a16:creationId xmlns:a16="http://schemas.microsoft.com/office/drawing/2014/main" id="{B06CCC83-E687-6264-5041-D9C9EE45084C}"/>
                </a:ext>
              </a:extLst>
            </p:cNvPr>
            <p:cNvSpPr/>
            <p:nvPr/>
          </p:nvSpPr>
          <p:spPr>
            <a:xfrm rot="-1504915">
              <a:off x="3842670" y="4683305"/>
              <a:ext cx="179450"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u</a:t>
              </a:r>
              <a:endParaRPr lang="es-MX" sz="1100">
                <a:solidFill>
                  <a:srgbClr val="000000"/>
                </a:solidFill>
                <a:effectLst/>
                <a:latin typeface="Calibri" panose="020F0502020204030204" pitchFamily="34" charset="0"/>
                <a:ea typeface="Calibri" panose="020F0502020204030204" pitchFamily="34" charset="0"/>
              </a:endParaRPr>
            </a:p>
          </p:txBody>
        </p:sp>
        <p:sp>
          <p:nvSpPr>
            <p:cNvPr id="45" name="Rectangle 1122">
              <a:extLst>
                <a:ext uri="{FF2B5EF4-FFF2-40B4-BE49-F238E27FC236}">
                  <a16:creationId xmlns:a16="http://schemas.microsoft.com/office/drawing/2014/main" id="{D2F3E912-7514-A2BF-A248-548FDB79BB62}"/>
                </a:ext>
              </a:extLst>
            </p:cNvPr>
            <p:cNvSpPr/>
            <p:nvPr/>
          </p:nvSpPr>
          <p:spPr>
            <a:xfrm rot="-1632031">
              <a:off x="3961692" y="4647467"/>
              <a:ext cx="81887"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i</a:t>
              </a:r>
              <a:endParaRPr lang="es-MX" sz="1100">
                <a:solidFill>
                  <a:srgbClr val="000000"/>
                </a:solidFill>
                <a:effectLst/>
                <a:latin typeface="Calibri" panose="020F0502020204030204" pitchFamily="34" charset="0"/>
                <a:ea typeface="Calibri" panose="020F0502020204030204" pitchFamily="34" charset="0"/>
              </a:endParaRPr>
            </a:p>
          </p:txBody>
        </p:sp>
        <p:sp>
          <p:nvSpPr>
            <p:cNvPr id="46" name="Rectangle 1123">
              <a:extLst>
                <a:ext uri="{FF2B5EF4-FFF2-40B4-BE49-F238E27FC236}">
                  <a16:creationId xmlns:a16="http://schemas.microsoft.com/office/drawing/2014/main" id="{2A0D9217-2690-B3A5-9249-2A675D96509F}"/>
                </a:ext>
              </a:extLst>
            </p:cNvPr>
            <p:cNvSpPr/>
            <p:nvPr/>
          </p:nvSpPr>
          <p:spPr>
            <a:xfrm rot="-1759670">
              <a:off x="4004276" y="4602110"/>
              <a:ext cx="161073"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é</a:t>
              </a:r>
              <a:endParaRPr lang="es-MX" sz="1100">
                <a:solidFill>
                  <a:srgbClr val="000000"/>
                </a:solidFill>
                <a:effectLst/>
                <a:latin typeface="Calibri" panose="020F0502020204030204" pitchFamily="34" charset="0"/>
                <a:ea typeface="Calibri" panose="020F0502020204030204" pitchFamily="34" charset="0"/>
              </a:endParaRPr>
            </a:p>
          </p:txBody>
        </p:sp>
        <p:sp>
          <p:nvSpPr>
            <p:cNvPr id="47" name="Rectangle 1124">
              <a:extLst>
                <a:ext uri="{FF2B5EF4-FFF2-40B4-BE49-F238E27FC236}">
                  <a16:creationId xmlns:a16="http://schemas.microsoft.com/office/drawing/2014/main" id="{931C0C1B-BDC0-AFE2-7BBD-F9214B9CF123}"/>
                </a:ext>
              </a:extLst>
            </p:cNvPr>
            <p:cNvSpPr/>
            <p:nvPr/>
          </p:nvSpPr>
          <p:spPr>
            <a:xfrm rot="-1930730">
              <a:off x="4099680" y="4538198"/>
              <a:ext cx="179449"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n</a:t>
              </a:r>
              <a:endParaRPr lang="es-MX" sz="1100">
                <a:solidFill>
                  <a:srgbClr val="000000"/>
                </a:solidFill>
                <a:effectLst/>
                <a:latin typeface="Calibri" panose="020F0502020204030204" pitchFamily="34" charset="0"/>
                <a:ea typeface="Calibri" panose="020F0502020204030204" pitchFamily="34" charset="0"/>
              </a:endParaRPr>
            </a:p>
          </p:txBody>
        </p:sp>
        <p:sp>
          <p:nvSpPr>
            <p:cNvPr id="48" name="Rectangle 1125">
              <a:extLst>
                <a:ext uri="{FF2B5EF4-FFF2-40B4-BE49-F238E27FC236}">
                  <a16:creationId xmlns:a16="http://schemas.microsoft.com/office/drawing/2014/main" id="{2E30C8D3-C2D1-A768-5F42-91DC7D4AEDE2}"/>
                </a:ext>
              </a:extLst>
            </p:cNvPr>
            <p:cNvSpPr/>
            <p:nvPr/>
          </p:nvSpPr>
          <p:spPr>
            <a:xfrm rot="-2102672">
              <a:off x="4210846" y="4485835"/>
              <a:ext cx="112156"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49" name="Rectangle 1126">
              <a:extLst>
                <a:ext uri="{FF2B5EF4-FFF2-40B4-BE49-F238E27FC236}">
                  <a16:creationId xmlns:a16="http://schemas.microsoft.com/office/drawing/2014/main" id="{FA80EB55-939E-C649-7AC9-C9E31ED41792}"/>
                </a:ext>
              </a:extLst>
            </p:cNvPr>
            <p:cNvSpPr/>
            <p:nvPr/>
          </p:nvSpPr>
          <p:spPr>
            <a:xfrm rot="2580774">
              <a:off x="888477" y="4328273"/>
              <a:ext cx="112156"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50" name="Rectangle 1127">
              <a:extLst>
                <a:ext uri="{FF2B5EF4-FFF2-40B4-BE49-F238E27FC236}">
                  <a16:creationId xmlns:a16="http://schemas.microsoft.com/office/drawing/2014/main" id="{482AB5F6-B94F-D152-9BF2-15872FD51B95}"/>
                </a:ext>
              </a:extLst>
            </p:cNvPr>
            <p:cNvSpPr/>
            <p:nvPr/>
          </p:nvSpPr>
          <p:spPr>
            <a:xfrm rot="2414381">
              <a:off x="937157" y="4402779"/>
              <a:ext cx="185395"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C</a:t>
              </a:r>
              <a:endParaRPr lang="es-MX" sz="1100">
                <a:solidFill>
                  <a:srgbClr val="000000"/>
                </a:solidFill>
                <a:effectLst/>
                <a:latin typeface="Calibri" panose="020F0502020204030204" pitchFamily="34" charset="0"/>
                <a:ea typeface="Calibri" panose="020F0502020204030204" pitchFamily="34" charset="0"/>
              </a:endParaRPr>
            </a:p>
          </p:txBody>
        </p:sp>
        <p:sp>
          <p:nvSpPr>
            <p:cNvPr id="51" name="Rectangle 1128">
              <a:extLst>
                <a:ext uri="{FF2B5EF4-FFF2-40B4-BE49-F238E27FC236}">
                  <a16:creationId xmlns:a16="http://schemas.microsoft.com/office/drawing/2014/main" id="{E32F5B30-C623-6933-418C-09E475934F4B}"/>
                </a:ext>
              </a:extLst>
            </p:cNvPr>
            <p:cNvSpPr/>
            <p:nvPr/>
          </p:nvSpPr>
          <p:spPr>
            <a:xfrm rot="2247160">
              <a:off x="1041017" y="4482753"/>
              <a:ext cx="179450"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u</a:t>
              </a:r>
              <a:endParaRPr lang="es-MX" sz="1100">
                <a:solidFill>
                  <a:srgbClr val="000000"/>
                </a:solidFill>
                <a:effectLst/>
                <a:latin typeface="Calibri" panose="020F0502020204030204" pitchFamily="34" charset="0"/>
                <a:ea typeface="Calibri" panose="020F0502020204030204" pitchFamily="34" charset="0"/>
              </a:endParaRPr>
            </a:p>
          </p:txBody>
        </p:sp>
        <p:sp>
          <p:nvSpPr>
            <p:cNvPr id="52" name="Rectangle 1129">
              <a:extLst>
                <a:ext uri="{FF2B5EF4-FFF2-40B4-BE49-F238E27FC236}">
                  <a16:creationId xmlns:a16="http://schemas.microsoft.com/office/drawing/2014/main" id="{ECA05953-8082-0F65-8746-C08B30AF9B7A}"/>
                </a:ext>
              </a:extLst>
            </p:cNvPr>
            <p:cNvSpPr/>
            <p:nvPr/>
          </p:nvSpPr>
          <p:spPr>
            <a:xfrm rot="2079026">
              <a:off x="1145551" y="4553685"/>
              <a:ext cx="169450"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á</a:t>
              </a:r>
              <a:endParaRPr lang="es-MX" sz="1100">
                <a:solidFill>
                  <a:srgbClr val="000000"/>
                </a:solidFill>
                <a:effectLst/>
                <a:latin typeface="Calibri" panose="020F0502020204030204" pitchFamily="34" charset="0"/>
                <a:ea typeface="Calibri" panose="020F0502020204030204" pitchFamily="34" charset="0"/>
              </a:endParaRPr>
            </a:p>
          </p:txBody>
        </p:sp>
        <p:sp>
          <p:nvSpPr>
            <p:cNvPr id="53" name="Rectangle 1130">
              <a:extLst>
                <a:ext uri="{FF2B5EF4-FFF2-40B4-BE49-F238E27FC236}">
                  <a16:creationId xmlns:a16="http://schemas.microsoft.com/office/drawing/2014/main" id="{7AAC3291-C172-BBB6-7B47-777C122B5DF9}"/>
                </a:ext>
              </a:extLst>
            </p:cNvPr>
            <p:cNvSpPr/>
            <p:nvPr/>
          </p:nvSpPr>
          <p:spPr>
            <a:xfrm rot="1909901">
              <a:off x="1245595" y="4620908"/>
              <a:ext cx="179447"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n</a:t>
              </a:r>
              <a:endParaRPr lang="es-MX" sz="1100">
                <a:solidFill>
                  <a:srgbClr val="000000"/>
                </a:solidFill>
                <a:effectLst/>
                <a:latin typeface="Calibri" panose="020F0502020204030204" pitchFamily="34" charset="0"/>
                <a:ea typeface="Calibri" panose="020F0502020204030204" pitchFamily="34" charset="0"/>
              </a:endParaRPr>
            </a:p>
          </p:txBody>
        </p:sp>
        <p:sp>
          <p:nvSpPr>
            <p:cNvPr id="54" name="Rectangle 1131">
              <a:extLst>
                <a:ext uri="{FF2B5EF4-FFF2-40B4-BE49-F238E27FC236}">
                  <a16:creationId xmlns:a16="http://schemas.microsoft.com/office/drawing/2014/main" id="{6021A9B6-1B59-4797-C68F-CFE4E38D18ED}"/>
                </a:ext>
              </a:extLst>
            </p:cNvPr>
            <p:cNvSpPr/>
            <p:nvPr/>
          </p:nvSpPr>
          <p:spPr>
            <a:xfrm rot="1739817">
              <a:off x="1356454" y="4682530"/>
              <a:ext cx="173504" cy="310523"/>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d</a:t>
              </a:r>
              <a:endParaRPr lang="es-MX" sz="1100">
                <a:solidFill>
                  <a:srgbClr val="000000"/>
                </a:solidFill>
                <a:effectLst/>
                <a:latin typeface="Calibri" panose="020F0502020204030204" pitchFamily="34" charset="0"/>
                <a:ea typeface="Calibri" panose="020F0502020204030204" pitchFamily="34" charset="0"/>
              </a:endParaRPr>
            </a:p>
          </p:txBody>
        </p:sp>
        <p:sp>
          <p:nvSpPr>
            <p:cNvPr id="55" name="Rectangle 1132">
              <a:extLst>
                <a:ext uri="{FF2B5EF4-FFF2-40B4-BE49-F238E27FC236}">
                  <a16:creationId xmlns:a16="http://schemas.microsoft.com/office/drawing/2014/main" id="{9A0082AE-18A2-B80B-1138-83E7F28C8CC6}"/>
                </a:ext>
              </a:extLst>
            </p:cNvPr>
            <p:cNvSpPr/>
            <p:nvPr/>
          </p:nvSpPr>
          <p:spPr>
            <a:xfrm rot="1568775">
              <a:off x="1465933" y="4738022"/>
              <a:ext cx="173773" cy="310523"/>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o</a:t>
              </a:r>
              <a:endParaRPr lang="es-MX" sz="1100">
                <a:solidFill>
                  <a:srgbClr val="000000"/>
                </a:solidFill>
                <a:effectLst/>
                <a:latin typeface="Calibri" panose="020F0502020204030204" pitchFamily="34" charset="0"/>
                <a:ea typeface="Calibri" panose="020F0502020204030204" pitchFamily="34" charset="0"/>
              </a:endParaRPr>
            </a:p>
          </p:txBody>
        </p:sp>
        <p:sp>
          <p:nvSpPr>
            <p:cNvPr id="56" name="Rectangle 1133">
              <a:extLst>
                <a:ext uri="{FF2B5EF4-FFF2-40B4-BE49-F238E27FC236}">
                  <a16:creationId xmlns:a16="http://schemas.microsoft.com/office/drawing/2014/main" id="{D062540D-4803-0107-4F92-F3BA0BF90348}"/>
                </a:ext>
              </a:extLst>
            </p:cNvPr>
            <p:cNvSpPr/>
            <p:nvPr/>
          </p:nvSpPr>
          <p:spPr>
            <a:xfrm rot="1396845">
              <a:off x="1580745" y="4775841"/>
              <a:ext cx="112156"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57" name="Rectangle 1134">
              <a:extLst>
                <a:ext uri="{FF2B5EF4-FFF2-40B4-BE49-F238E27FC236}">
                  <a16:creationId xmlns:a16="http://schemas.microsoft.com/office/drawing/2014/main" id="{314AAA56-D818-8A40-DB15-753A01B54677}"/>
                </a:ext>
              </a:extLst>
            </p:cNvPr>
            <p:cNvSpPr/>
            <p:nvPr/>
          </p:nvSpPr>
          <p:spPr>
            <a:xfrm rot="-5056601">
              <a:off x="5266501" y="2601910"/>
              <a:ext cx="112158" cy="310526"/>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58" name="Rectangle 1135">
              <a:extLst>
                <a:ext uri="{FF2B5EF4-FFF2-40B4-BE49-F238E27FC236}">
                  <a16:creationId xmlns:a16="http://schemas.microsoft.com/office/drawing/2014/main" id="{6616484D-9C78-198E-D470-E2DF3D1C5B1C}"/>
                </a:ext>
              </a:extLst>
            </p:cNvPr>
            <p:cNvSpPr/>
            <p:nvPr/>
          </p:nvSpPr>
          <p:spPr>
            <a:xfrm rot="-5224297">
              <a:off x="5217665" y="2467739"/>
              <a:ext cx="227826"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Q</a:t>
              </a:r>
              <a:endParaRPr lang="es-MX" sz="1100">
                <a:solidFill>
                  <a:srgbClr val="000000"/>
                </a:solidFill>
                <a:effectLst/>
                <a:latin typeface="Calibri" panose="020F0502020204030204" pitchFamily="34" charset="0"/>
                <a:ea typeface="Calibri" panose="020F0502020204030204" pitchFamily="34" charset="0"/>
              </a:endParaRPr>
            </a:p>
          </p:txBody>
        </p:sp>
        <p:sp>
          <p:nvSpPr>
            <p:cNvPr id="59" name="Rectangle 1136">
              <a:extLst>
                <a:ext uri="{FF2B5EF4-FFF2-40B4-BE49-F238E27FC236}">
                  <a16:creationId xmlns:a16="http://schemas.microsoft.com/office/drawing/2014/main" id="{E84FDF41-B46A-0C71-E220-65A95FBC44BB}"/>
                </a:ext>
              </a:extLst>
            </p:cNvPr>
            <p:cNvSpPr/>
            <p:nvPr/>
          </p:nvSpPr>
          <p:spPr>
            <a:xfrm rot="-5435215">
              <a:off x="5243214" y="2328739"/>
              <a:ext cx="179450"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u</a:t>
              </a:r>
              <a:endParaRPr lang="es-MX" sz="1100">
                <a:solidFill>
                  <a:srgbClr val="000000"/>
                </a:solidFill>
                <a:effectLst/>
                <a:latin typeface="Calibri" panose="020F0502020204030204" pitchFamily="34" charset="0"/>
                <a:ea typeface="Calibri" panose="020F0502020204030204" pitchFamily="34" charset="0"/>
              </a:endParaRPr>
            </a:p>
          </p:txBody>
        </p:sp>
        <p:sp>
          <p:nvSpPr>
            <p:cNvPr id="60" name="Rectangle 1137">
              <a:extLst>
                <a:ext uri="{FF2B5EF4-FFF2-40B4-BE49-F238E27FC236}">
                  <a16:creationId xmlns:a16="http://schemas.microsoft.com/office/drawing/2014/main" id="{3CC2DADE-FF76-96E9-398B-C8F2008D86DB}"/>
                </a:ext>
              </a:extLst>
            </p:cNvPr>
            <p:cNvSpPr/>
            <p:nvPr/>
          </p:nvSpPr>
          <p:spPr>
            <a:xfrm rot="-5605076">
              <a:off x="5247511" y="2210830"/>
              <a:ext cx="161072" cy="310524"/>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e</a:t>
              </a:r>
              <a:endParaRPr lang="es-MX" sz="1100">
                <a:solidFill>
                  <a:srgbClr val="000000"/>
                </a:solidFill>
                <a:effectLst/>
                <a:latin typeface="Calibri" panose="020F0502020204030204" pitchFamily="34" charset="0"/>
                <a:ea typeface="Calibri" panose="020F0502020204030204" pitchFamily="34" charset="0"/>
              </a:endParaRPr>
            </a:p>
          </p:txBody>
        </p:sp>
        <p:sp>
          <p:nvSpPr>
            <p:cNvPr id="61" name="Rectangle 1138">
              <a:extLst>
                <a:ext uri="{FF2B5EF4-FFF2-40B4-BE49-F238E27FC236}">
                  <a16:creationId xmlns:a16="http://schemas.microsoft.com/office/drawing/2014/main" id="{3382DEE1-4D6F-9243-3CF1-A171C7B389FF}"/>
                </a:ext>
              </a:extLst>
            </p:cNvPr>
            <p:cNvSpPr/>
            <p:nvPr/>
          </p:nvSpPr>
          <p:spPr>
            <a:xfrm rot="-5733079">
              <a:off x="5264517" y="2121805"/>
              <a:ext cx="112157" cy="310525"/>
            </a:xfrm>
            <a:prstGeom prst="rect">
              <a:avLst/>
            </a:prstGeom>
            <a:ln>
              <a:noFill/>
            </a:ln>
          </p:spPr>
          <p:txBody>
            <a:bodyPr vert="horz" lIns="0" tIns="0" rIns="0" bIns="0" rtlCol="0">
              <a:noAutofit/>
            </a:bodyPr>
            <a:lstStyle/>
            <a:p>
              <a:pPr>
                <a:lnSpc>
                  <a:spcPct val="107000"/>
                </a:lnSpc>
                <a:spcAft>
                  <a:spcPts val="800"/>
                </a:spcAft>
              </a:pPr>
              <a:r>
                <a:rPr lang="es-MX" sz="1600" b="1">
                  <a:solidFill>
                    <a:srgbClr val="181717"/>
                  </a:solidFill>
                  <a:effectLst/>
                  <a:latin typeface="Calibri" panose="020F0502020204030204" pitchFamily="34" charset="0"/>
                  <a:ea typeface="Calibri" panose="020F0502020204030204" pitchFamily="34" charset="0"/>
                </a:rPr>
                <a:t>?</a:t>
              </a:r>
              <a:endParaRPr lang="es-MX" sz="1100">
                <a:solidFill>
                  <a:srgbClr val="000000"/>
                </a:solidFill>
                <a:effectLst/>
                <a:latin typeface="Calibri" panose="020F0502020204030204" pitchFamily="34" charset="0"/>
                <a:ea typeface="Calibri" panose="020F0502020204030204" pitchFamily="34" charset="0"/>
              </a:endParaRPr>
            </a:p>
          </p:txBody>
        </p:sp>
        <p:sp>
          <p:nvSpPr>
            <p:cNvPr id="62" name="Rectangle 1139">
              <a:extLst>
                <a:ext uri="{FF2B5EF4-FFF2-40B4-BE49-F238E27FC236}">
                  <a16:creationId xmlns:a16="http://schemas.microsoft.com/office/drawing/2014/main" id="{EC959036-E48E-3B25-6B49-A4FBD2026EF7}"/>
                </a:ext>
              </a:extLst>
            </p:cNvPr>
            <p:cNvSpPr/>
            <p:nvPr/>
          </p:nvSpPr>
          <p:spPr>
            <a:xfrm>
              <a:off x="1456631" y="899033"/>
              <a:ext cx="964087"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Dentro</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y</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fuera</a:t>
              </a:r>
              <a:endParaRPr lang="es-MX" sz="1100">
                <a:solidFill>
                  <a:srgbClr val="000000"/>
                </a:solidFill>
                <a:effectLst/>
                <a:latin typeface="Calibri" panose="020F0502020204030204" pitchFamily="34" charset="0"/>
                <a:ea typeface="Calibri" panose="020F0502020204030204" pitchFamily="34" charset="0"/>
              </a:endParaRPr>
            </a:p>
          </p:txBody>
        </p:sp>
        <p:sp>
          <p:nvSpPr>
            <p:cNvPr id="63" name="Rectangle 1140">
              <a:extLst>
                <a:ext uri="{FF2B5EF4-FFF2-40B4-BE49-F238E27FC236}">
                  <a16:creationId xmlns:a16="http://schemas.microsoft.com/office/drawing/2014/main" id="{31342BA4-B6C6-0B2F-8416-27DF8DE5E66C}"/>
                </a:ext>
              </a:extLst>
            </p:cNvPr>
            <p:cNvSpPr/>
            <p:nvPr/>
          </p:nvSpPr>
          <p:spPr>
            <a:xfrm>
              <a:off x="1472174" y="1038733"/>
              <a:ext cx="922790"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de</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la</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empresa</a:t>
              </a:r>
              <a:endParaRPr lang="es-MX" sz="1100">
                <a:solidFill>
                  <a:srgbClr val="000000"/>
                </a:solidFill>
                <a:effectLst/>
                <a:latin typeface="Calibri" panose="020F0502020204030204" pitchFamily="34" charset="0"/>
                <a:ea typeface="Calibri" panose="020F0502020204030204" pitchFamily="34" charset="0"/>
              </a:endParaRPr>
            </a:p>
          </p:txBody>
        </p:sp>
        <p:sp>
          <p:nvSpPr>
            <p:cNvPr id="64" name="Rectangle 1141">
              <a:extLst>
                <a:ext uri="{FF2B5EF4-FFF2-40B4-BE49-F238E27FC236}">
                  <a16:creationId xmlns:a16="http://schemas.microsoft.com/office/drawing/2014/main" id="{5E933066-2110-18AF-3BEA-CFEF5B4D064B}"/>
                </a:ext>
              </a:extLst>
            </p:cNvPr>
            <p:cNvSpPr/>
            <p:nvPr/>
          </p:nvSpPr>
          <p:spPr>
            <a:xfrm>
              <a:off x="1491988" y="1178433"/>
              <a:ext cx="870089"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dependiendo</a:t>
              </a:r>
              <a:endParaRPr lang="es-MX" sz="1100">
                <a:solidFill>
                  <a:srgbClr val="000000"/>
                </a:solidFill>
                <a:effectLst/>
                <a:latin typeface="Calibri" panose="020F0502020204030204" pitchFamily="34" charset="0"/>
                <a:ea typeface="Calibri" panose="020F0502020204030204" pitchFamily="34" charset="0"/>
              </a:endParaRPr>
            </a:p>
          </p:txBody>
        </p:sp>
        <p:sp>
          <p:nvSpPr>
            <p:cNvPr id="65" name="Rectangle 1142">
              <a:extLst>
                <a:ext uri="{FF2B5EF4-FFF2-40B4-BE49-F238E27FC236}">
                  <a16:creationId xmlns:a16="http://schemas.microsoft.com/office/drawing/2014/main" id="{72A9BDA0-B28D-1C08-9E71-5829156FD465}"/>
                </a:ext>
              </a:extLst>
            </p:cNvPr>
            <p:cNvSpPr/>
            <p:nvPr/>
          </p:nvSpPr>
          <p:spPr>
            <a:xfrm>
              <a:off x="1557824" y="1318133"/>
              <a:ext cx="694963"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del</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puesto</a:t>
              </a:r>
              <a:endParaRPr lang="es-MX" sz="1100">
                <a:solidFill>
                  <a:srgbClr val="000000"/>
                </a:solidFill>
                <a:effectLst/>
                <a:latin typeface="Calibri" panose="020F0502020204030204" pitchFamily="34" charset="0"/>
                <a:ea typeface="Calibri" panose="020F0502020204030204" pitchFamily="34" charset="0"/>
              </a:endParaRPr>
            </a:p>
          </p:txBody>
        </p:sp>
        <p:sp>
          <p:nvSpPr>
            <p:cNvPr id="66" name="Rectangle 1143">
              <a:extLst>
                <a:ext uri="{FF2B5EF4-FFF2-40B4-BE49-F238E27FC236}">
                  <a16:creationId xmlns:a16="http://schemas.microsoft.com/office/drawing/2014/main" id="{6BDF3800-41DD-31E6-8C43-247D44AEFE77}"/>
                </a:ext>
              </a:extLst>
            </p:cNvPr>
            <p:cNvSpPr/>
            <p:nvPr/>
          </p:nvSpPr>
          <p:spPr>
            <a:xfrm>
              <a:off x="1172965" y="3674440"/>
              <a:ext cx="1656940"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Depende</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del</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puesto</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y</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de</a:t>
              </a:r>
              <a:r>
                <a:rPr lang="es-MX" sz="800" spc="5">
                  <a:solidFill>
                    <a:srgbClr val="FFFEFD"/>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67" name="Rectangle 1144">
              <a:extLst>
                <a:ext uri="{FF2B5EF4-FFF2-40B4-BE49-F238E27FC236}">
                  <a16:creationId xmlns:a16="http://schemas.microsoft.com/office/drawing/2014/main" id="{4AE6BA83-D0B1-BC4B-4356-3A85A27C2FF4}"/>
                </a:ext>
              </a:extLst>
            </p:cNvPr>
            <p:cNvSpPr/>
            <p:nvPr/>
          </p:nvSpPr>
          <p:spPr>
            <a:xfrm>
              <a:off x="1224171" y="3814140"/>
              <a:ext cx="1520595"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los</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tiempos</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planeados</a:t>
              </a:r>
              <a:r>
                <a:rPr lang="es-MX" sz="800" spc="5">
                  <a:solidFill>
                    <a:srgbClr val="FFFEFD"/>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68" name="Rectangle 1145">
              <a:extLst>
                <a:ext uri="{FF2B5EF4-FFF2-40B4-BE49-F238E27FC236}">
                  <a16:creationId xmlns:a16="http://schemas.microsoft.com/office/drawing/2014/main" id="{81025B36-FBE8-4E3C-7544-726246EE84BE}"/>
                </a:ext>
              </a:extLst>
            </p:cNvPr>
            <p:cNvSpPr/>
            <p:nvPr/>
          </p:nvSpPr>
          <p:spPr>
            <a:xfrm>
              <a:off x="1119114" y="3953840"/>
              <a:ext cx="1768529"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para</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la</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toma</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de</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decisiones</a:t>
              </a:r>
              <a:endParaRPr lang="es-MX" sz="1100">
                <a:solidFill>
                  <a:srgbClr val="000000"/>
                </a:solidFill>
                <a:effectLst/>
                <a:latin typeface="Calibri" panose="020F0502020204030204" pitchFamily="34" charset="0"/>
                <a:ea typeface="Calibri" panose="020F0502020204030204" pitchFamily="34" charset="0"/>
              </a:endParaRPr>
            </a:p>
          </p:txBody>
        </p:sp>
        <p:sp>
          <p:nvSpPr>
            <p:cNvPr id="69" name="Rectangle 1146">
              <a:extLst>
                <a:ext uri="{FF2B5EF4-FFF2-40B4-BE49-F238E27FC236}">
                  <a16:creationId xmlns:a16="http://schemas.microsoft.com/office/drawing/2014/main" id="{4F087C1D-19EE-4800-8B82-C51EE2E26422}"/>
                </a:ext>
              </a:extLst>
            </p:cNvPr>
            <p:cNvSpPr/>
            <p:nvPr/>
          </p:nvSpPr>
          <p:spPr>
            <a:xfrm>
              <a:off x="3967978" y="2150440"/>
              <a:ext cx="859954"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Proceso</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para</a:t>
              </a:r>
              <a:endParaRPr lang="es-MX" sz="1100">
                <a:solidFill>
                  <a:srgbClr val="000000"/>
                </a:solidFill>
                <a:effectLst/>
                <a:latin typeface="Calibri" panose="020F0502020204030204" pitchFamily="34" charset="0"/>
                <a:ea typeface="Calibri" panose="020F0502020204030204" pitchFamily="34" charset="0"/>
              </a:endParaRPr>
            </a:p>
          </p:txBody>
        </p:sp>
        <p:sp>
          <p:nvSpPr>
            <p:cNvPr id="70" name="Rectangle 1147">
              <a:extLst>
                <a:ext uri="{FF2B5EF4-FFF2-40B4-BE49-F238E27FC236}">
                  <a16:creationId xmlns:a16="http://schemas.microsoft.com/office/drawing/2014/main" id="{26200224-9D4D-1136-8F10-1DCCE08D6105}"/>
                </a:ext>
              </a:extLst>
            </p:cNvPr>
            <p:cNvSpPr/>
            <p:nvPr/>
          </p:nvSpPr>
          <p:spPr>
            <a:xfrm>
              <a:off x="3725259" y="2290140"/>
              <a:ext cx="1505599"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establecer</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parámetros</a:t>
              </a:r>
              <a:endParaRPr lang="es-MX" sz="1100">
                <a:solidFill>
                  <a:srgbClr val="000000"/>
                </a:solidFill>
                <a:effectLst/>
                <a:latin typeface="Calibri" panose="020F0502020204030204" pitchFamily="34" charset="0"/>
                <a:ea typeface="Calibri" panose="020F0502020204030204" pitchFamily="34" charset="0"/>
              </a:endParaRPr>
            </a:p>
          </p:txBody>
        </p:sp>
        <p:sp>
          <p:nvSpPr>
            <p:cNvPr id="71" name="Rectangle 1148">
              <a:extLst>
                <a:ext uri="{FF2B5EF4-FFF2-40B4-BE49-F238E27FC236}">
                  <a16:creationId xmlns:a16="http://schemas.microsoft.com/office/drawing/2014/main" id="{B20CA2F2-F2EC-FFD9-5B70-E227957A5D33}"/>
                </a:ext>
              </a:extLst>
            </p:cNvPr>
            <p:cNvSpPr/>
            <p:nvPr/>
          </p:nvSpPr>
          <p:spPr>
            <a:xfrm>
              <a:off x="3871359" y="2429840"/>
              <a:ext cx="1116968"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del</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desempeño</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y</a:t>
              </a:r>
              <a:endParaRPr lang="es-MX" sz="1100">
                <a:solidFill>
                  <a:srgbClr val="000000"/>
                </a:solidFill>
                <a:effectLst/>
                <a:latin typeface="Calibri" panose="020F0502020204030204" pitchFamily="34" charset="0"/>
                <a:ea typeface="Calibri" panose="020F0502020204030204" pitchFamily="34" charset="0"/>
              </a:endParaRPr>
            </a:p>
          </p:txBody>
        </p:sp>
        <p:sp>
          <p:nvSpPr>
            <p:cNvPr id="72" name="Rectangle 1149">
              <a:extLst>
                <a:ext uri="{FF2B5EF4-FFF2-40B4-BE49-F238E27FC236}">
                  <a16:creationId xmlns:a16="http://schemas.microsoft.com/office/drawing/2014/main" id="{020BD4DE-E7DD-CCA6-73C4-317839867C4F}"/>
                </a:ext>
              </a:extLst>
            </p:cNvPr>
            <p:cNvSpPr/>
            <p:nvPr/>
          </p:nvSpPr>
          <p:spPr>
            <a:xfrm>
              <a:off x="3681062" y="2569540"/>
              <a:ext cx="1654914"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valuarlo</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para</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la</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toma</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de</a:t>
              </a:r>
              <a:r>
                <a:rPr lang="es-MX" sz="800" spc="5">
                  <a:solidFill>
                    <a:srgbClr val="FFFEFD"/>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73" name="Rectangle 1150">
              <a:extLst>
                <a:ext uri="{FF2B5EF4-FFF2-40B4-BE49-F238E27FC236}">
                  <a16:creationId xmlns:a16="http://schemas.microsoft.com/office/drawing/2014/main" id="{1A35FF10-C640-68F6-2C9B-1F5EE76BCFFC}"/>
                </a:ext>
              </a:extLst>
            </p:cNvPr>
            <p:cNvSpPr/>
            <p:nvPr/>
          </p:nvSpPr>
          <p:spPr>
            <a:xfrm>
              <a:off x="3639608" y="2709240"/>
              <a:ext cx="1733289"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decisiones</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en</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relación</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con</a:t>
              </a:r>
              <a:endParaRPr lang="es-MX" sz="1100">
                <a:solidFill>
                  <a:srgbClr val="000000"/>
                </a:solidFill>
                <a:effectLst/>
                <a:latin typeface="Calibri" panose="020F0502020204030204" pitchFamily="34" charset="0"/>
                <a:ea typeface="Calibri" panose="020F0502020204030204" pitchFamily="34" charset="0"/>
              </a:endParaRPr>
            </a:p>
          </p:txBody>
        </p:sp>
        <p:sp>
          <p:nvSpPr>
            <p:cNvPr id="74" name="Rectangle 1151">
              <a:extLst>
                <a:ext uri="{FF2B5EF4-FFF2-40B4-BE49-F238E27FC236}">
                  <a16:creationId xmlns:a16="http://schemas.microsoft.com/office/drawing/2014/main" id="{2AF47D2C-11C7-83D0-4C85-421E3243313C}"/>
                </a:ext>
              </a:extLst>
            </p:cNvPr>
            <p:cNvSpPr/>
            <p:nvPr/>
          </p:nvSpPr>
          <p:spPr>
            <a:xfrm>
              <a:off x="4017459" y="2848940"/>
              <a:ext cx="728205"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FFFEFD"/>
                  </a:solidFill>
                  <a:effectLst/>
                  <a:latin typeface="Calibri" panose="020F0502020204030204" pitchFamily="34" charset="0"/>
                  <a:ea typeface="Calibri" panose="020F0502020204030204" pitchFamily="34" charset="0"/>
                </a:rPr>
                <a:t>el</a:t>
              </a:r>
              <a:r>
                <a:rPr lang="es-MX" sz="800" spc="5">
                  <a:solidFill>
                    <a:srgbClr val="FFFEFD"/>
                  </a:solidFill>
                  <a:effectLst/>
                  <a:latin typeface="Calibri" panose="020F0502020204030204" pitchFamily="34" charset="0"/>
                  <a:ea typeface="Calibri" panose="020F0502020204030204" pitchFamily="34" charset="0"/>
                </a:rPr>
                <a:t> </a:t>
              </a:r>
              <a:r>
                <a:rPr lang="es-MX" sz="800">
                  <a:solidFill>
                    <a:srgbClr val="FFFEFD"/>
                  </a:solidFill>
                  <a:effectLst/>
                  <a:latin typeface="Calibri" panose="020F0502020204030204" pitchFamily="34" charset="0"/>
                  <a:ea typeface="Calibri" panose="020F0502020204030204" pitchFamily="34" charset="0"/>
                </a:rPr>
                <a:t>personal</a:t>
              </a:r>
              <a:endParaRPr lang="es-MX" sz="1100">
                <a:solidFill>
                  <a:srgbClr val="000000"/>
                </a:solidFill>
                <a:effectLst/>
                <a:latin typeface="Calibri" panose="020F0502020204030204" pitchFamily="34" charset="0"/>
                <a:ea typeface="Calibri" panose="020F0502020204030204" pitchFamily="34" charset="0"/>
              </a:endParaRPr>
            </a:p>
          </p:txBody>
        </p:sp>
        <p:sp>
          <p:nvSpPr>
            <p:cNvPr id="75" name="Rectangle 1152">
              <a:extLst>
                <a:ext uri="{FF2B5EF4-FFF2-40B4-BE49-F238E27FC236}">
                  <a16:creationId xmlns:a16="http://schemas.microsoft.com/office/drawing/2014/main" id="{849ADABF-41FB-C39F-BDEE-BB02651CF95C}"/>
                </a:ext>
              </a:extLst>
            </p:cNvPr>
            <p:cNvSpPr/>
            <p:nvPr/>
          </p:nvSpPr>
          <p:spPr>
            <a:xfrm>
              <a:off x="3112800" y="834618"/>
              <a:ext cx="1334375"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Estrategias</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basadas</a:t>
              </a:r>
              <a:endParaRPr lang="es-MX" sz="1100">
                <a:solidFill>
                  <a:srgbClr val="000000"/>
                </a:solidFill>
                <a:effectLst/>
                <a:latin typeface="Calibri" panose="020F0502020204030204" pitchFamily="34" charset="0"/>
                <a:ea typeface="Calibri" panose="020F0502020204030204" pitchFamily="34" charset="0"/>
              </a:endParaRPr>
            </a:p>
          </p:txBody>
        </p:sp>
        <p:sp>
          <p:nvSpPr>
            <p:cNvPr id="76" name="Rectangle 1153">
              <a:extLst>
                <a:ext uri="{FF2B5EF4-FFF2-40B4-BE49-F238E27FC236}">
                  <a16:creationId xmlns:a16="http://schemas.microsoft.com/office/drawing/2014/main" id="{61713294-ADF2-5ABB-4032-66535F521C61}"/>
                </a:ext>
              </a:extLst>
            </p:cNvPr>
            <p:cNvSpPr/>
            <p:nvPr/>
          </p:nvSpPr>
          <p:spPr>
            <a:xfrm>
              <a:off x="3151614" y="974318"/>
              <a:ext cx="506460"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en</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la</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ev</a:t>
              </a:r>
              <a:endParaRPr lang="es-MX" sz="1100">
                <a:solidFill>
                  <a:srgbClr val="000000"/>
                </a:solidFill>
                <a:effectLst/>
                <a:latin typeface="Calibri" panose="020F0502020204030204" pitchFamily="34" charset="0"/>
                <a:ea typeface="Calibri" panose="020F0502020204030204" pitchFamily="34" charset="0"/>
              </a:endParaRPr>
            </a:p>
          </p:txBody>
        </p:sp>
        <p:sp>
          <p:nvSpPr>
            <p:cNvPr id="77" name="Rectangle 1154">
              <a:extLst>
                <a:ext uri="{FF2B5EF4-FFF2-40B4-BE49-F238E27FC236}">
                  <a16:creationId xmlns:a16="http://schemas.microsoft.com/office/drawing/2014/main" id="{C5009C88-2743-0617-2335-0AC407DB0423}"/>
                </a:ext>
              </a:extLst>
            </p:cNvPr>
            <p:cNvSpPr/>
            <p:nvPr/>
          </p:nvSpPr>
          <p:spPr>
            <a:xfrm>
              <a:off x="3531493" y="974423"/>
              <a:ext cx="726043"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olucion</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del</a:t>
              </a:r>
              <a:endParaRPr lang="es-MX" sz="1100">
                <a:solidFill>
                  <a:srgbClr val="000000"/>
                </a:solidFill>
                <a:effectLst/>
                <a:latin typeface="Calibri" panose="020F0502020204030204" pitchFamily="34" charset="0"/>
                <a:ea typeface="Calibri" panose="020F0502020204030204" pitchFamily="34" charset="0"/>
              </a:endParaRPr>
            </a:p>
          </p:txBody>
        </p:sp>
        <p:sp>
          <p:nvSpPr>
            <p:cNvPr id="78" name="Rectangle 1155">
              <a:extLst>
                <a:ext uri="{FF2B5EF4-FFF2-40B4-BE49-F238E27FC236}">
                  <a16:creationId xmlns:a16="http://schemas.microsoft.com/office/drawing/2014/main" id="{1A209522-586A-CC02-29BC-4080F867487A}"/>
                </a:ext>
              </a:extLst>
            </p:cNvPr>
            <p:cNvSpPr/>
            <p:nvPr/>
          </p:nvSpPr>
          <p:spPr>
            <a:xfrm>
              <a:off x="3220293" y="1114123"/>
              <a:ext cx="1048593"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desempeño</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con</a:t>
              </a:r>
              <a:endParaRPr lang="es-MX" sz="1100">
                <a:solidFill>
                  <a:srgbClr val="000000"/>
                </a:solidFill>
                <a:effectLst/>
                <a:latin typeface="Calibri" panose="020F0502020204030204" pitchFamily="34" charset="0"/>
                <a:ea typeface="Calibri" panose="020F0502020204030204" pitchFamily="34" charset="0"/>
              </a:endParaRPr>
            </a:p>
          </p:txBody>
        </p:sp>
        <p:sp>
          <p:nvSpPr>
            <p:cNvPr id="79" name="Rectangle 1156">
              <a:extLst>
                <a:ext uri="{FF2B5EF4-FFF2-40B4-BE49-F238E27FC236}">
                  <a16:creationId xmlns:a16="http://schemas.microsoft.com/office/drawing/2014/main" id="{F07B5C61-2266-4391-186C-85DFC2D6BC71}"/>
                </a:ext>
              </a:extLst>
            </p:cNvPr>
            <p:cNvSpPr/>
            <p:nvPr/>
          </p:nvSpPr>
          <p:spPr>
            <a:xfrm>
              <a:off x="3155573" y="1253823"/>
              <a:ext cx="1220814"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vistas</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a</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mejorar</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la</a:t>
              </a:r>
              <a:endParaRPr lang="es-MX" sz="1100">
                <a:solidFill>
                  <a:srgbClr val="000000"/>
                </a:solidFill>
                <a:effectLst/>
                <a:latin typeface="Calibri" panose="020F0502020204030204" pitchFamily="34" charset="0"/>
                <a:ea typeface="Calibri" panose="020F0502020204030204" pitchFamily="34" charset="0"/>
              </a:endParaRPr>
            </a:p>
          </p:txBody>
        </p:sp>
        <p:sp>
          <p:nvSpPr>
            <p:cNvPr id="80" name="Rectangle 1157">
              <a:extLst>
                <a:ext uri="{FF2B5EF4-FFF2-40B4-BE49-F238E27FC236}">
                  <a16:creationId xmlns:a16="http://schemas.microsoft.com/office/drawing/2014/main" id="{1706FDC9-F0A2-08C5-6796-26676D65B94A}"/>
                </a:ext>
              </a:extLst>
            </p:cNvPr>
            <p:cNvSpPr/>
            <p:nvPr/>
          </p:nvSpPr>
          <p:spPr>
            <a:xfrm>
              <a:off x="3059256" y="1393523"/>
              <a:ext cx="166478"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efi</a:t>
              </a:r>
              <a:endParaRPr lang="es-MX" sz="1100">
                <a:solidFill>
                  <a:srgbClr val="000000"/>
                </a:solidFill>
                <a:effectLst/>
                <a:latin typeface="Calibri" panose="020F0502020204030204" pitchFamily="34" charset="0"/>
                <a:ea typeface="Calibri" panose="020F0502020204030204" pitchFamily="34" charset="0"/>
              </a:endParaRPr>
            </a:p>
          </p:txBody>
        </p:sp>
        <p:sp>
          <p:nvSpPr>
            <p:cNvPr id="81" name="Rectangle 1158">
              <a:extLst>
                <a:ext uri="{FF2B5EF4-FFF2-40B4-BE49-F238E27FC236}">
                  <a16:creationId xmlns:a16="http://schemas.microsoft.com/office/drawing/2014/main" id="{9B3D02A2-FE0A-3E3C-E7FC-EC7B2447C71D}"/>
                </a:ext>
              </a:extLst>
            </p:cNvPr>
            <p:cNvSpPr/>
            <p:nvPr/>
          </p:nvSpPr>
          <p:spPr>
            <a:xfrm>
              <a:off x="3151093" y="1393483"/>
              <a:ext cx="1354790" cy="152965"/>
            </a:xfrm>
            <a:prstGeom prst="rect">
              <a:avLst/>
            </a:prstGeom>
            <a:ln>
              <a:noFill/>
            </a:ln>
          </p:spPr>
          <p:txBody>
            <a:bodyPr vert="horz" lIns="0" tIns="0" rIns="0" bIns="0" rtlCol="0">
              <a:noAutofit/>
            </a:bodyPr>
            <a:lstStyle/>
            <a:p>
              <a:pPr>
                <a:lnSpc>
                  <a:spcPct val="107000"/>
                </a:lnSpc>
                <a:spcAft>
                  <a:spcPts val="800"/>
                </a:spcAft>
              </a:pPr>
              <a:r>
                <a:rPr lang="es-MX" sz="800" spc="80">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ciencia</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del</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personal</a:t>
              </a:r>
              <a:endParaRPr lang="es-MX" sz="1100">
                <a:solidFill>
                  <a:srgbClr val="000000"/>
                </a:solidFill>
                <a:effectLst/>
                <a:latin typeface="Calibri" panose="020F0502020204030204" pitchFamily="34" charset="0"/>
                <a:ea typeface="Calibri" panose="020F0502020204030204" pitchFamily="34" charset="0"/>
              </a:endParaRPr>
            </a:p>
          </p:txBody>
        </p:sp>
        <p:sp>
          <p:nvSpPr>
            <p:cNvPr id="82" name="Rectangle 1159">
              <a:extLst>
                <a:ext uri="{FF2B5EF4-FFF2-40B4-BE49-F238E27FC236}">
                  <a16:creationId xmlns:a16="http://schemas.microsoft.com/office/drawing/2014/main" id="{51286A6F-C10B-46C7-6A56-3FB5F3AEAD28}"/>
                </a:ext>
              </a:extLst>
            </p:cNvPr>
            <p:cNvSpPr/>
            <p:nvPr/>
          </p:nvSpPr>
          <p:spPr>
            <a:xfrm>
              <a:off x="3149367" y="3806483"/>
              <a:ext cx="1325742"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Gerente</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de</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recursos</a:t>
              </a:r>
              <a:endParaRPr lang="es-MX" sz="1100">
                <a:solidFill>
                  <a:srgbClr val="000000"/>
                </a:solidFill>
                <a:effectLst/>
                <a:latin typeface="Calibri" panose="020F0502020204030204" pitchFamily="34" charset="0"/>
                <a:ea typeface="Calibri" panose="020F0502020204030204" pitchFamily="34" charset="0"/>
              </a:endParaRPr>
            </a:p>
          </p:txBody>
        </p:sp>
        <p:sp>
          <p:nvSpPr>
            <p:cNvPr id="83" name="Rectangle 1160">
              <a:extLst>
                <a:ext uri="{FF2B5EF4-FFF2-40B4-BE49-F238E27FC236}">
                  <a16:creationId xmlns:a16="http://schemas.microsoft.com/office/drawing/2014/main" id="{68B6E70F-86F7-75D2-E231-CCE68E906654}"/>
                </a:ext>
              </a:extLst>
            </p:cNvPr>
            <p:cNvSpPr/>
            <p:nvPr/>
          </p:nvSpPr>
          <p:spPr>
            <a:xfrm>
              <a:off x="3116243" y="3946183"/>
              <a:ext cx="1413709"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humanos</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y</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su</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equipo</a:t>
              </a:r>
              <a:endParaRPr lang="es-MX" sz="1100">
                <a:solidFill>
                  <a:srgbClr val="000000"/>
                </a:solidFill>
                <a:effectLst/>
                <a:latin typeface="Calibri" panose="020F0502020204030204" pitchFamily="34" charset="0"/>
                <a:ea typeface="Calibri" panose="020F0502020204030204" pitchFamily="34" charset="0"/>
              </a:endParaRPr>
            </a:p>
          </p:txBody>
        </p:sp>
        <p:sp>
          <p:nvSpPr>
            <p:cNvPr id="84" name="Rectangle 1161">
              <a:extLst>
                <a:ext uri="{FF2B5EF4-FFF2-40B4-BE49-F238E27FC236}">
                  <a16:creationId xmlns:a16="http://schemas.microsoft.com/office/drawing/2014/main" id="{A6F9965F-71C9-3BDE-77FC-94F9382C58E3}"/>
                </a:ext>
              </a:extLst>
            </p:cNvPr>
            <p:cNvSpPr/>
            <p:nvPr/>
          </p:nvSpPr>
          <p:spPr>
            <a:xfrm>
              <a:off x="2072936" y="2382660"/>
              <a:ext cx="1668348" cy="248568"/>
            </a:xfrm>
            <a:prstGeom prst="rect">
              <a:avLst/>
            </a:prstGeom>
            <a:ln>
              <a:noFill/>
            </a:ln>
          </p:spPr>
          <p:txBody>
            <a:bodyPr vert="horz" lIns="0" tIns="0" rIns="0" bIns="0" rtlCol="0">
              <a:noAutofit/>
            </a:bodyPr>
            <a:lstStyle/>
            <a:p>
              <a:pPr>
                <a:lnSpc>
                  <a:spcPct val="107000"/>
                </a:lnSpc>
                <a:spcAft>
                  <a:spcPts val="800"/>
                </a:spcAft>
              </a:pPr>
              <a:r>
                <a:rPr lang="es-MX" sz="1300">
                  <a:solidFill>
                    <a:srgbClr val="009479"/>
                  </a:solidFill>
                  <a:effectLst/>
                  <a:latin typeface="Calibri" panose="020F0502020204030204" pitchFamily="34" charset="0"/>
                  <a:ea typeface="Calibri" panose="020F0502020204030204" pitchFamily="34" charset="0"/>
                </a:rPr>
                <a:t>Administración</a:t>
              </a:r>
              <a:endParaRPr lang="es-MX" sz="1100">
                <a:solidFill>
                  <a:srgbClr val="000000"/>
                </a:solidFill>
                <a:effectLst/>
                <a:latin typeface="Calibri" panose="020F0502020204030204" pitchFamily="34" charset="0"/>
                <a:ea typeface="Calibri" panose="020F0502020204030204" pitchFamily="34" charset="0"/>
              </a:endParaRPr>
            </a:p>
          </p:txBody>
        </p:sp>
        <p:sp>
          <p:nvSpPr>
            <p:cNvPr id="85" name="Rectangle 1162">
              <a:extLst>
                <a:ext uri="{FF2B5EF4-FFF2-40B4-BE49-F238E27FC236}">
                  <a16:creationId xmlns:a16="http://schemas.microsoft.com/office/drawing/2014/main" id="{21079551-B3C5-0570-2393-B39B9A719C7B}"/>
                </a:ext>
              </a:extLst>
            </p:cNvPr>
            <p:cNvSpPr/>
            <p:nvPr/>
          </p:nvSpPr>
          <p:spPr>
            <a:xfrm>
              <a:off x="2084986" y="2598610"/>
              <a:ext cx="1636333" cy="248568"/>
            </a:xfrm>
            <a:prstGeom prst="rect">
              <a:avLst/>
            </a:prstGeom>
            <a:ln>
              <a:noFill/>
            </a:ln>
          </p:spPr>
          <p:txBody>
            <a:bodyPr vert="horz" lIns="0" tIns="0" rIns="0" bIns="0" rtlCol="0">
              <a:noAutofit/>
            </a:bodyPr>
            <a:lstStyle/>
            <a:p>
              <a:pPr>
                <a:lnSpc>
                  <a:spcPct val="107000"/>
                </a:lnSpc>
                <a:spcAft>
                  <a:spcPts val="800"/>
                </a:spcAft>
              </a:pPr>
              <a:r>
                <a:rPr lang="es-MX" sz="1300">
                  <a:solidFill>
                    <a:srgbClr val="009479"/>
                  </a:solidFill>
                  <a:effectLst/>
                  <a:latin typeface="Calibri" panose="020F0502020204030204" pitchFamily="34" charset="0"/>
                  <a:ea typeface="Calibri" panose="020F0502020204030204" pitchFamily="34" charset="0"/>
                </a:rPr>
                <a:t>del</a:t>
              </a:r>
              <a:r>
                <a:rPr lang="es-MX" sz="1300" spc="10">
                  <a:solidFill>
                    <a:srgbClr val="009479"/>
                  </a:solidFill>
                  <a:effectLst/>
                  <a:latin typeface="Calibri" panose="020F0502020204030204" pitchFamily="34" charset="0"/>
                  <a:ea typeface="Calibri" panose="020F0502020204030204" pitchFamily="34" charset="0"/>
                </a:rPr>
                <a:t> </a:t>
              </a:r>
              <a:r>
                <a:rPr lang="es-MX" sz="1300">
                  <a:solidFill>
                    <a:srgbClr val="009479"/>
                  </a:solidFill>
                  <a:effectLst/>
                  <a:latin typeface="Calibri" panose="020F0502020204030204" pitchFamily="34" charset="0"/>
                  <a:ea typeface="Calibri" panose="020F0502020204030204" pitchFamily="34" charset="0"/>
                </a:rPr>
                <a:t>desempeño</a:t>
              </a:r>
              <a:endParaRPr lang="es-MX" sz="1100">
                <a:solidFill>
                  <a:srgbClr val="000000"/>
                </a:solidFill>
                <a:effectLst/>
                <a:latin typeface="Calibri" panose="020F0502020204030204" pitchFamily="34" charset="0"/>
                <a:ea typeface="Calibri" panose="020F0502020204030204" pitchFamily="34" charset="0"/>
              </a:endParaRPr>
            </a:p>
          </p:txBody>
        </p:sp>
        <p:sp>
          <p:nvSpPr>
            <p:cNvPr id="86" name="Rectangle 1163">
              <a:extLst>
                <a:ext uri="{FF2B5EF4-FFF2-40B4-BE49-F238E27FC236}">
                  <a16:creationId xmlns:a16="http://schemas.microsoft.com/office/drawing/2014/main" id="{648D9BCA-12F6-A7F9-43AF-9B1EC6C7B370}"/>
                </a:ext>
              </a:extLst>
            </p:cNvPr>
            <p:cNvSpPr/>
            <p:nvPr/>
          </p:nvSpPr>
          <p:spPr>
            <a:xfrm>
              <a:off x="462716" y="2225688"/>
              <a:ext cx="1760609"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Ensayo</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escrito,</a:t>
              </a:r>
              <a:r>
                <a:rPr lang="es-MX" sz="800" spc="-20">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incidentes</a:t>
              </a:r>
              <a:r>
                <a:rPr lang="es-MX" sz="800" spc="5">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87" name="Rectangle 1164">
              <a:extLst>
                <a:ext uri="{FF2B5EF4-FFF2-40B4-BE49-F238E27FC236}">
                  <a16:creationId xmlns:a16="http://schemas.microsoft.com/office/drawing/2014/main" id="{82147BC7-41AB-54AA-B231-B8AAC457FE8A}"/>
                </a:ext>
              </a:extLst>
            </p:cNvPr>
            <p:cNvSpPr/>
            <p:nvPr/>
          </p:nvSpPr>
          <p:spPr>
            <a:xfrm>
              <a:off x="434980" y="2365388"/>
              <a:ext cx="1834222"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críticos,</a:t>
              </a:r>
              <a:r>
                <a:rPr lang="es-MX" sz="800" spc="-20">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escalas</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gráfi</a:t>
              </a:r>
              <a:r>
                <a:rPr lang="es-MX" sz="800" spc="-180">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cas</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de</a:t>
              </a:r>
              <a:r>
                <a:rPr lang="es-MX" sz="800" spc="5">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88" name="Rectangle 1165">
              <a:extLst>
                <a:ext uri="{FF2B5EF4-FFF2-40B4-BE49-F238E27FC236}">
                  <a16:creationId xmlns:a16="http://schemas.microsoft.com/office/drawing/2014/main" id="{F0B3BC2A-3C9B-749D-370D-A9979FED8C0A}"/>
                </a:ext>
              </a:extLst>
            </p:cNvPr>
            <p:cNvSpPr/>
            <p:nvPr/>
          </p:nvSpPr>
          <p:spPr>
            <a:xfrm>
              <a:off x="403889" y="2505088"/>
              <a:ext cx="1917057"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califi</a:t>
              </a:r>
              <a:r>
                <a:rPr lang="es-MX" sz="800" spc="-180">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caciones,</a:t>
              </a:r>
              <a:r>
                <a:rPr lang="es-MX" sz="800" spc="-20">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bars,</a:t>
              </a:r>
              <a:r>
                <a:rPr lang="es-MX" sz="800" spc="-20">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muchas</a:t>
              </a:r>
              <a:r>
                <a:rPr lang="es-MX" sz="800" spc="5">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89" name="Rectangle 1166">
              <a:extLst>
                <a:ext uri="{FF2B5EF4-FFF2-40B4-BE49-F238E27FC236}">
                  <a16:creationId xmlns:a16="http://schemas.microsoft.com/office/drawing/2014/main" id="{9B04607D-638B-C3A9-AFB1-72F5838B6F08}"/>
                </a:ext>
              </a:extLst>
            </p:cNvPr>
            <p:cNvSpPr/>
            <p:nvPr/>
          </p:nvSpPr>
          <p:spPr>
            <a:xfrm>
              <a:off x="750747" y="2644788"/>
              <a:ext cx="994278"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personas,</a:t>
              </a:r>
              <a:r>
                <a:rPr lang="es-MX" sz="800" spc="-20">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apo,</a:t>
              </a:r>
              <a:r>
                <a:rPr lang="es-MX" sz="800"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90" name="Rectangle 1167">
              <a:extLst>
                <a:ext uri="{FF2B5EF4-FFF2-40B4-BE49-F238E27FC236}">
                  <a16:creationId xmlns:a16="http://schemas.microsoft.com/office/drawing/2014/main" id="{CCCE6099-7B01-22F0-F787-143E83DD17D5}"/>
                </a:ext>
              </a:extLst>
            </p:cNvPr>
            <p:cNvSpPr/>
            <p:nvPr/>
          </p:nvSpPr>
          <p:spPr>
            <a:xfrm>
              <a:off x="591442" y="2784488"/>
              <a:ext cx="1386276" cy="152965"/>
            </a:xfrm>
            <a:prstGeom prst="rect">
              <a:avLst/>
            </a:prstGeom>
            <a:ln>
              <a:noFill/>
            </a:ln>
          </p:spPr>
          <p:txBody>
            <a:bodyPr vert="horz" lIns="0" tIns="0" rIns="0" bIns="0" rtlCol="0">
              <a:noAutofit/>
            </a:bodyPr>
            <a:lstStyle/>
            <a:p>
              <a:pPr>
                <a:lnSpc>
                  <a:spcPct val="107000"/>
                </a:lnSpc>
                <a:spcAft>
                  <a:spcPts val="800"/>
                </a:spcAft>
              </a:pPr>
              <a:r>
                <a:rPr lang="es-MX" sz="800">
                  <a:solidFill>
                    <a:srgbClr val="181717"/>
                  </a:solidFill>
                  <a:effectLst/>
                  <a:latin typeface="Calibri" panose="020F0502020204030204" pitchFamily="34" charset="0"/>
                  <a:ea typeface="Calibri" panose="020F0502020204030204" pitchFamily="34" charset="0"/>
                </a:rPr>
                <a:t>evaluaciones</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de</a:t>
              </a:r>
              <a:r>
                <a:rPr lang="es-MX" sz="800" spc="5">
                  <a:solidFill>
                    <a:srgbClr val="181717"/>
                  </a:solidFill>
                  <a:effectLst/>
                  <a:latin typeface="Calibri" panose="020F0502020204030204" pitchFamily="34" charset="0"/>
                  <a:ea typeface="Calibri" panose="020F0502020204030204" pitchFamily="34" charset="0"/>
                </a:rPr>
                <a:t> </a:t>
              </a:r>
              <a:r>
                <a:rPr lang="es-MX" sz="800">
                  <a:solidFill>
                    <a:srgbClr val="181717"/>
                  </a:solidFill>
                  <a:effectLst/>
                  <a:latin typeface="Calibri" panose="020F0502020204030204" pitchFamily="34" charset="0"/>
                  <a:ea typeface="Calibri" panose="020F0502020204030204" pitchFamily="34" charset="0"/>
                </a:rPr>
                <a:t>360°</a:t>
              </a:r>
              <a:endParaRPr lang="es-MX" sz="1100">
                <a:solidFill>
                  <a:srgbClr val="000000"/>
                </a:solidFill>
                <a:effectLst/>
                <a:latin typeface="Calibri" panose="020F0502020204030204" pitchFamily="34" charset="0"/>
                <a:ea typeface="Calibri" panose="020F0502020204030204" pitchFamily="34" charset="0"/>
              </a:endParaRPr>
            </a:p>
          </p:txBody>
        </p:sp>
        <p:sp>
          <p:nvSpPr>
            <p:cNvPr id="91" name="Shape 1170">
              <a:extLst>
                <a:ext uri="{FF2B5EF4-FFF2-40B4-BE49-F238E27FC236}">
                  <a16:creationId xmlns:a16="http://schemas.microsoft.com/office/drawing/2014/main" id="{CA0141E7-61D9-17A4-76C4-69F92BADBAD6}"/>
                </a:ext>
              </a:extLst>
            </p:cNvPr>
            <p:cNvSpPr/>
            <p:nvPr/>
          </p:nvSpPr>
          <p:spPr>
            <a:xfrm>
              <a:off x="316183" y="196202"/>
              <a:ext cx="4788535" cy="4744085"/>
            </a:xfrm>
            <a:custGeom>
              <a:avLst/>
              <a:gdLst/>
              <a:ahLst/>
              <a:cxnLst/>
              <a:rect l="0" t="0" r="0" b="0"/>
              <a:pathLst>
                <a:path w="4788535" h="4744085">
                  <a:moveTo>
                    <a:pt x="2394268" y="4744085"/>
                  </a:moveTo>
                  <a:cubicBezTo>
                    <a:pt x="3716579" y="4744085"/>
                    <a:pt x="4788535" y="3682085"/>
                    <a:pt x="4788535" y="2372042"/>
                  </a:cubicBezTo>
                  <a:cubicBezTo>
                    <a:pt x="4788535" y="1061999"/>
                    <a:pt x="3716579" y="0"/>
                    <a:pt x="2394268" y="0"/>
                  </a:cubicBezTo>
                  <a:cubicBezTo>
                    <a:pt x="1071956" y="0"/>
                    <a:pt x="0" y="1061999"/>
                    <a:pt x="0" y="2372042"/>
                  </a:cubicBezTo>
                  <a:cubicBezTo>
                    <a:pt x="0" y="3682085"/>
                    <a:pt x="1071956" y="4744085"/>
                    <a:pt x="2394268" y="4744085"/>
                  </a:cubicBezTo>
                  <a:close/>
                </a:path>
              </a:pathLst>
            </a:custGeom>
            <a:ln w="126365" cap="flat">
              <a:miter lim="100000"/>
            </a:ln>
          </p:spPr>
          <p:style>
            <a:lnRef idx="1">
              <a:srgbClr val="86C3AD"/>
            </a:lnRef>
            <a:fillRef idx="0">
              <a:srgbClr val="000000">
                <a:alpha val="0"/>
              </a:srgbClr>
            </a:fillRef>
            <a:effectRef idx="0">
              <a:scrgbClr r="0" g="0" b="0"/>
            </a:effectRef>
            <a:fontRef idx="none"/>
          </p:style>
          <p:txBody>
            <a:bodyPr/>
            <a:lstStyle/>
            <a:p>
              <a:endParaRPr lang="es-MX"/>
            </a:p>
          </p:txBody>
        </p:sp>
      </p:grpSp>
    </p:spTree>
    <p:extLst>
      <p:ext uri="{BB962C8B-B14F-4D97-AF65-F5344CB8AC3E}">
        <p14:creationId xmlns:p14="http://schemas.microsoft.com/office/powerpoint/2010/main" val="599871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6256437" y="428635"/>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a:t>
            </a:r>
          </a:p>
        </p:txBody>
      </p:sp>
      <p:grpSp>
        <p:nvGrpSpPr>
          <p:cNvPr id="2" name="Group 109651">
            <a:extLst>
              <a:ext uri="{FF2B5EF4-FFF2-40B4-BE49-F238E27FC236}">
                <a16:creationId xmlns:a16="http://schemas.microsoft.com/office/drawing/2014/main" id="{C805AE50-4D3E-4A61-A6E4-06722C302AC1}"/>
              </a:ext>
            </a:extLst>
          </p:cNvPr>
          <p:cNvGrpSpPr/>
          <p:nvPr/>
        </p:nvGrpSpPr>
        <p:grpSpPr>
          <a:xfrm>
            <a:off x="0" y="0"/>
            <a:ext cx="3126105" cy="2407920"/>
            <a:chOff x="0" y="0"/>
            <a:chExt cx="3126459" cy="2408200"/>
          </a:xfrm>
        </p:grpSpPr>
        <p:sp>
          <p:nvSpPr>
            <p:cNvPr id="3" name="Rectangle 1960">
              <a:extLst>
                <a:ext uri="{FF2B5EF4-FFF2-40B4-BE49-F238E27FC236}">
                  <a16:creationId xmlns:a16="http://schemas.microsoft.com/office/drawing/2014/main" id="{21766685-6D42-1880-E72D-7EE17D6FFE65}"/>
                </a:ext>
              </a:extLst>
            </p:cNvPr>
            <p:cNvSpPr/>
            <p:nvPr/>
          </p:nvSpPr>
          <p:spPr>
            <a:xfrm>
              <a:off x="253251" y="2142288"/>
              <a:ext cx="1304627" cy="349339"/>
            </a:xfrm>
            <a:prstGeom prst="rect">
              <a:avLst/>
            </a:prstGeom>
            <a:ln>
              <a:noFill/>
            </a:ln>
          </p:spPr>
          <p:txBody>
            <a:bodyPr vert="horz" lIns="0" tIns="0" rIns="0" bIns="0" rtlCol="0">
              <a:noAutofit/>
            </a:bodyPr>
            <a:lstStyle/>
            <a:p>
              <a:pPr>
                <a:lnSpc>
                  <a:spcPct val="107000"/>
                </a:lnSpc>
                <a:spcAft>
                  <a:spcPts val="800"/>
                </a:spcAft>
              </a:pPr>
              <a:r>
                <a:rPr lang="es-MX" sz="1800" b="1">
                  <a:solidFill>
                    <a:srgbClr val="009479"/>
                  </a:solidFill>
                  <a:effectLst/>
                  <a:latin typeface="Calibri" panose="020F0502020204030204" pitchFamily="34" charset="0"/>
                  <a:ea typeface="Calibri" panose="020F0502020204030204" pitchFamily="34" charset="0"/>
                </a:rPr>
                <a:t>¿Qué</a:t>
              </a:r>
              <a:r>
                <a:rPr lang="es-MX" sz="1800" b="1" spc="45">
                  <a:solidFill>
                    <a:srgbClr val="009479"/>
                  </a:solidFill>
                  <a:effectLst/>
                  <a:latin typeface="Calibri" panose="020F0502020204030204" pitchFamily="34" charset="0"/>
                  <a:ea typeface="Calibri" panose="020F0502020204030204" pitchFamily="34" charset="0"/>
                </a:rPr>
                <a:t> </a:t>
              </a:r>
              <a:r>
                <a:rPr lang="es-MX" sz="1800" b="1">
                  <a:solidFill>
                    <a:srgbClr val="009479"/>
                  </a:solidFill>
                  <a:effectLst/>
                  <a:latin typeface="Calibri" panose="020F0502020204030204" pitchFamily="34" charset="0"/>
                  <a:ea typeface="Calibri" panose="020F0502020204030204" pitchFamily="34" charset="0"/>
                </a:rPr>
                <a:t>es?</a:t>
              </a:r>
              <a:endParaRPr lang="es-MX" sz="1100">
                <a:solidFill>
                  <a:srgbClr val="000000"/>
                </a:solidFill>
                <a:effectLst/>
                <a:latin typeface="Calibri" panose="020F0502020204030204" pitchFamily="34" charset="0"/>
                <a:ea typeface="Calibri" panose="020F0502020204030204" pitchFamily="34" charset="0"/>
              </a:endParaRPr>
            </a:p>
          </p:txBody>
        </p:sp>
        <p:sp>
          <p:nvSpPr>
            <p:cNvPr id="4" name="Shape 1988">
              <a:extLst>
                <a:ext uri="{FF2B5EF4-FFF2-40B4-BE49-F238E27FC236}">
                  <a16:creationId xmlns:a16="http://schemas.microsoft.com/office/drawing/2014/main" id="{A3C9436E-56BD-0962-F669-DFE2A5FAAE51}"/>
                </a:ext>
              </a:extLst>
            </p:cNvPr>
            <p:cNvSpPr/>
            <p:nvPr/>
          </p:nvSpPr>
          <p:spPr>
            <a:xfrm>
              <a:off x="40362" y="0"/>
              <a:ext cx="3086097" cy="1805724"/>
            </a:xfrm>
            <a:custGeom>
              <a:avLst/>
              <a:gdLst/>
              <a:ahLst/>
              <a:cxnLst/>
              <a:rect l="0" t="0" r="0" b="0"/>
              <a:pathLst>
                <a:path w="3086097" h="1805724">
                  <a:moveTo>
                    <a:pt x="3086097" y="1492085"/>
                  </a:moveTo>
                  <a:lnTo>
                    <a:pt x="3086097" y="0"/>
                  </a:lnTo>
                  <a:lnTo>
                    <a:pt x="0" y="0"/>
                  </a:lnTo>
                  <a:lnTo>
                    <a:pt x="0" y="1492085"/>
                  </a:lnTo>
                  <a:lnTo>
                    <a:pt x="501406" y="1492085"/>
                  </a:lnTo>
                  <a:lnTo>
                    <a:pt x="1076615" y="1805724"/>
                  </a:lnTo>
                  <a:lnTo>
                    <a:pt x="1076615" y="1492085"/>
                  </a:lnTo>
                  <a:lnTo>
                    <a:pt x="3086097" y="1492085"/>
                  </a:lnTo>
                  <a:close/>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5" name="Rectangle 1989">
              <a:extLst>
                <a:ext uri="{FF2B5EF4-FFF2-40B4-BE49-F238E27FC236}">
                  <a16:creationId xmlns:a16="http://schemas.microsoft.com/office/drawing/2014/main" id="{A576108F-9F73-E427-55B1-51823E5CC367}"/>
                </a:ext>
              </a:extLst>
            </p:cNvPr>
            <p:cNvSpPr/>
            <p:nvPr/>
          </p:nvSpPr>
          <p:spPr>
            <a:xfrm>
              <a:off x="493400" y="511596"/>
              <a:ext cx="2921805" cy="388155"/>
            </a:xfrm>
            <a:prstGeom prst="rect">
              <a:avLst/>
            </a:prstGeom>
            <a:ln>
              <a:noFill/>
            </a:ln>
          </p:spPr>
          <p:txBody>
            <a:bodyPr vert="horz" lIns="0" tIns="0" rIns="0" bIns="0" rtlCol="0">
              <a:noAutofit/>
            </a:bodyPr>
            <a:lstStyle/>
            <a:p>
              <a:pPr>
                <a:lnSpc>
                  <a:spcPct val="107000"/>
                </a:lnSpc>
                <a:spcAft>
                  <a:spcPts val="800"/>
                </a:spcAft>
              </a:pPr>
              <a:r>
                <a:rPr lang="es-MX" sz="2000" b="1">
                  <a:solidFill>
                    <a:srgbClr val="009479"/>
                  </a:solidFill>
                  <a:effectLst/>
                  <a:latin typeface="Calibri" panose="020F0502020204030204" pitchFamily="34" charset="0"/>
                  <a:ea typeface="Calibri" panose="020F0502020204030204" pitchFamily="34" charset="0"/>
                </a:rPr>
                <a:t>Cuadro</a:t>
              </a:r>
              <a:r>
                <a:rPr lang="es-MX" sz="2000" b="1" spc="50">
                  <a:solidFill>
                    <a:srgbClr val="009479"/>
                  </a:solidFill>
                  <a:effectLst/>
                  <a:latin typeface="Calibri" panose="020F0502020204030204" pitchFamily="34" charset="0"/>
                  <a:ea typeface="Calibri" panose="020F0502020204030204" pitchFamily="34" charset="0"/>
                </a:rPr>
                <a:t> </a:t>
              </a:r>
              <a:r>
                <a:rPr lang="es-MX" sz="2000" b="1">
                  <a:solidFill>
                    <a:srgbClr val="009479"/>
                  </a:solidFill>
                  <a:effectLst/>
                  <a:latin typeface="Calibri" panose="020F0502020204030204" pitchFamily="34" charset="0"/>
                  <a:ea typeface="Calibri" panose="020F0502020204030204" pitchFamily="34" charset="0"/>
                </a:rPr>
                <a:t>sinóptico</a:t>
              </a:r>
              <a:endParaRPr lang="es-MX" sz="1100">
                <a:solidFill>
                  <a:srgbClr val="000000"/>
                </a:solidFill>
                <a:effectLst/>
                <a:latin typeface="Calibri" panose="020F0502020204030204" pitchFamily="34" charset="0"/>
                <a:ea typeface="Calibri" panose="020F0502020204030204" pitchFamily="34" charset="0"/>
              </a:endParaRPr>
            </a:p>
          </p:txBody>
        </p:sp>
        <p:sp>
          <p:nvSpPr>
            <p:cNvPr id="7" name="Shape 1990">
              <a:extLst>
                <a:ext uri="{FF2B5EF4-FFF2-40B4-BE49-F238E27FC236}">
                  <a16:creationId xmlns:a16="http://schemas.microsoft.com/office/drawing/2014/main" id="{F5D527AA-391A-4666-ADBD-F5DEA9D79942}"/>
                </a:ext>
              </a:extLst>
            </p:cNvPr>
            <p:cNvSpPr/>
            <p:nvPr/>
          </p:nvSpPr>
          <p:spPr>
            <a:xfrm>
              <a:off x="0" y="2183156"/>
              <a:ext cx="190509" cy="225044"/>
            </a:xfrm>
            <a:custGeom>
              <a:avLst/>
              <a:gdLst/>
              <a:ahLst/>
              <a:cxnLst/>
              <a:rect l="0" t="0" r="0" b="0"/>
              <a:pathLst>
                <a:path w="190509" h="225044">
                  <a:moveTo>
                    <a:pt x="0" y="0"/>
                  </a:moveTo>
                  <a:lnTo>
                    <a:pt x="190509" y="0"/>
                  </a:lnTo>
                  <a:lnTo>
                    <a:pt x="190509" y="165824"/>
                  </a:lnTo>
                  <a:lnTo>
                    <a:pt x="143916" y="165824"/>
                  </a:lnTo>
                  <a:lnTo>
                    <a:pt x="143916" y="225044"/>
                  </a:lnTo>
                  <a:lnTo>
                    <a:pt x="74090"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8" name="Group 109652">
            <a:extLst>
              <a:ext uri="{FF2B5EF4-FFF2-40B4-BE49-F238E27FC236}">
                <a16:creationId xmlns:a16="http://schemas.microsoft.com/office/drawing/2014/main" id="{F8BFDB81-7560-3C9B-F66C-39B66CF273E3}"/>
              </a:ext>
            </a:extLst>
          </p:cNvPr>
          <p:cNvGrpSpPr/>
          <p:nvPr/>
        </p:nvGrpSpPr>
        <p:grpSpPr>
          <a:xfrm>
            <a:off x="0" y="0"/>
            <a:ext cx="190500" cy="224790"/>
            <a:chOff x="0" y="0"/>
            <a:chExt cx="190509" cy="225044"/>
          </a:xfrm>
        </p:grpSpPr>
        <p:sp>
          <p:nvSpPr>
            <p:cNvPr id="9" name="Shape 1991">
              <a:extLst>
                <a:ext uri="{FF2B5EF4-FFF2-40B4-BE49-F238E27FC236}">
                  <a16:creationId xmlns:a16="http://schemas.microsoft.com/office/drawing/2014/main" id="{78B6C4DE-DDD5-8DD1-11CE-E98B0F321F6D}"/>
                </a:ext>
              </a:extLst>
            </p:cNvPr>
            <p:cNvSpPr/>
            <p:nvPr/>
          </p:nvSpPr>
          <p:spPr>
            <a:xfrm>
              <a:off x="0" y="0"/>
              <a:ext cx="190509" cy="225044"/>
            </a:xfrm>
            <a:custGeom>
              <a:avLst/>
              <a:gdLst/>
              <a:ahLst/>
              <a:cxnLst/>
              <a:rect l="0" t="0" r="0" b="0"/>
              <a:pathLst>
                <a:path w="190509" h="225044">
                  <a:moveTo>
                    <a:pt x="0" y="0"/>
                  </a:moveTo>
                  <a:lnTo>
                    <a:pt x="190509" y="0"/>
                  </a:lnTo>
                  <a:lnTo>
                    <a:pt x="190509" y="165824"/>
                  </a:lnTo>
                  <a:lnTo>
                    <a:pt x="143916" y="165824"/>
                  </a:lnTo>
                  <a:lnTo>
                    <a:pt x="143916" y="225044"/>
                  </a:lnTo>
                  <a:lnTo>
                    <a:pt x="74090"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10" name="Group 109653">
            <a:extLst>
              <a:ext uri="{FF2B5EF4-FFF2-40B4-BE49-F238E27FC236}">
                <a16:creationId xmlns:a16="http://schemas.microsoft.com/office/drawing/2014/main" id="{FA0E5F10-B139-7554-4E18-0792294E4937}"/>
              </a:ext>
            </a:extLst>
          </p:cNvPr>
          <p:cNvGrpSpPr/>
          <p:nvPr/>
        </p:nvGrpSpPr>
        <p:grpSpPr>
          <a:xfrm>
            <a:off x="0" y="0"/>
            <a:ext cx="190500" cy="224790"/>
            <a:chOff x="0" y="0"/>
            <a:chExt cx="190509" cy="225044"/>
          </a:xfrm>
        </p:grpSpPr>
        <p:sp>
          <p:nvSpPr>
            <p:cNvPr id="11" name="Shape 1992">
              <a:extLst>
                <a:ext uri="{FF2B5EF4-FFF2-40B4-BE49-F238E27FC236}">
                  <a16:creationId xmlns:a16="http://schemas.microsoft.com/office/drawing/2014/main" id="{D9DB4FFA-708E-F5A1-6792-0D8DA626EDC8}"/>
                </a:ext>
              </a:extLst>
            </p:cNvPr>
            <p:cNvSpPr/>
            <p:nvPr/>
          </p:nvSpPr>
          <p:spPr>
            <a:xfrm>
              <a:off x="0" y="0"/>
              <a:ext cx="190509" cy="225044"/>
            </a:xfrm>
            <a:custGeom>
              <a:avLst/>
              <a:gdLst/>
              <a:ahLst/>
              <a:cxnLst/>
              <a:rect l="0" t="0" r="0" b="0"/>
              <a:pathLst>
                <a:path w="190509" h="225044">
                  <a:moveTo>
                    <a:pt x="0" y="0"/>
                  </a:moveTo>
                  <a:lnTo>
                    <a:pt x="190509" y="0"/>
                  </a:lnTo>
                  <a:lnTo>
                    <a:pt x="190509" y="165824"/>
                  </a:lnTo>
                  <a:lnTo>
                    <a:pt x="143916" y="165824"/>
                  </a:lnTo>
                  <a:lnTo>
                    <a:pt x="143916" y="225044"/>
                  </a:lnTo>
                  <a:lnTo>
                    <a:pt x="74090"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sp>
        <p:nvSpPr>
          <p:cNvPr id="12" name="Rectangle 10">
            <a:extLst>
              <a:ext uri="{FF2B5EF4-FFF2-40B4-BE49-F238E27FC236}">
                <a16:creationId xmlns:a16="http://schemas.microsoft.com/office/drawing/2014/main" id="{B57A1224-6937-5E7C-4FFF-3C9E72BC18F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13" name="Rectangle 13">
            <a:extLst>
              <a:ext uri="{FF2B5EF4-FFF2-40B4-BE49-F238E27FC236}">
                <a16:creationId xmlns:a16="http://schemas.microsoft.com/office/drawing/2014/main" id="{E1C13BF9-9570-2B34-AAC6-C47F2C563AC7}"/>
              </a:ext>
            </a:extLst>
          </p:cNvPr>
          <p:cNvSpPr>
            <a:spLocks noChangeArrowheads="1"/>
          </p:cNvSpPr>
          <p:nvPr/>
        </p:nvSpPr>
        <p:spPr bwMode="auto">
          <a:xfrm>
            <a:off x="190487" y="2334168"/>
            <a:ext cx="9321421"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El cuadro sinóptico es un organizador gráfico muy utilizado, ya que permite organizar y clasificar información. Se caracteriza por organizar los conceptos de lo general a lo particular, y de izquierda a derecha, en orden jerárquico; para clasificar la información se utilizan llaves.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4" name="Rectangle 14">
            <a:extLst>
              <a:ext uri="{FF2B5EF4-FFF2-40B4-BE49-F238E27FC236}">
                <a16:creationId xmlns:a16="http://schemas.microsoft.com/office/drawing/2014/main" id="{DE58D692-5B4C-6C57-2809-9EC6CC787501}"/>
              </a:ext>
            </a:extLst>
          </p:cNvPr>
          <p:cNvSpPr>
            <a:spLocks noChangeArrowheads="1"/>
          </p:cNvSpPr>
          <p:nvPr/>
        </p:nvSpPr>
        <p:spPr bwMode="auto">
          <a:xfrm>
            <a:off x="3854843" y="3679435"/>
            <a:ext cx="5658921"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a:t>
            </a:r>
            <a:r>
              <a:rPr kumimoji="0" lang="es-MX" altLang="es-MX" sz="14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Cómo se realiza?</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identifican los conceptos generales o inclusivos.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derivan los conceptos secundarios o subordinados.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categorizan los conceptos estableciendo relaciones de jerarquía.</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utilizan llaves para señalar las relaciones.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5" name="Rectangle 15">
            <a:extLst>
              <a:ext uri="{FF2B5EF4-FFF2-40B4-BE49-F238E27FC236}">
                <a16:creationId xmlns:a16="http://schemas.microsoft.com/office/drawing/2014/main" id="{1951710B-520A-FDB3-A88A-5B8FECB25A9A}"/>
              </a:ext>
            </a:extLst>
          </p:cNvPr>
          <p:cNvSpPr>
            <a:spLocks noChangeArrowheads="1"/>
          </p:cNvSpPr>
          <p:nvPr/>
        </p:nvSpPr>
        <p:spPr bwMode="auto">
          <a:xfrm>
            <a:off x="190487" y="4806285"/>
            <a:ext cx="514115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¿Para qué se utiliza?</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El cuadro sinóptico permite:</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Establecer relaciones entre conceptos.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Desarrollar la habilidad para clasificar y establecer jerarquías.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Organizar el pensamiento.</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Facilitar la comprensión de un tema.</a:t>
            </a:r>
            <a:endParaRPr kumimoji="0" lang="es-MX" altLang="es-MX"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2567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6256437" y="428635"/>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a:t>
            </a:r>
          </a:p>
        </p:txBody>
      </p:sp>
      <p:sp>
        <p:nvSpPr>
          <p:cNvPr id="2" name="Rectangle 18">
            <a:extLst>
              <a:ext uri="{FF2B5EF4-FFF2-40B4-BE49-F238E27FC236}">
                <a16:creationId xmlns:a16="http://schemas.microsoft.com/office/drawing/2014/main" id="{1CF90362-7FDA-72E4-F2D6-6B2BD12458B1}"/>
              </a:ext>
            </a:extLst>
          </p:cNvPr>
          <p:cNvSpPr>
            <a:spLocks noChangeArrowheads="1"/>
          </p:cNvSpPr>
          <p:nvPr/>
        </p:nvSpPr>
        <p:spPr bwMode="auto">
          <a:xfrm>
            <a:off x="2415654" y="8959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55412" tIns="934743" rIns="2369391" bIns="831588" numCol="1" anchor="ctr" anchorCtr="0" compatLnSpc="1">
            <a:prstTxWarp prst="textNoShape">
              <a:avLst/>
            </a:prstTxWarp>
            <a:spAutoFit/>
          </a:bodyPr>
          <a:lstStyle/>
          <a:p>
            <a:endParaRPr lang="es-MX"/>
          </a:p>
        </p:txBody>
      </p:sp>
      <p:grpSp>
        <p:nvGrpSpPr>
          <p:cNvPr id="41" name="Group 109949">
            <a:extLst>
              <a:ext uri="{FF2B5EF4-FFF2-40B4-BE49-F238E27FC236}">
                <a16:creationId xmlns:a16="http://schemas.microsoft.com/office/drawing/2014/main" id="{F09317C9-0E39-DD4E-FD5F-B5165E5DBC3F}"/>
              </a:ext>
            </a:extLst>
          </p:cNvPr>
          <p:cNvGrpSpPr/>
          <p:nvPr/>
        </p:nvGrpSpPr>
        <p:grpSpPr>
          <a:xfrm>
            <a:off x="792506" y="1057275"/>
            <a:ext cx="7535130" cy="1805377"/>
            <a:chOff x="49556" y="0"/>
            <a:chExt cx="7535193" cy="1805724"/>
          </a:xfrm>
        </p:grpSpPr>
        <p:sp>
          <p:nvSpPr>
            <p:cNvPr id="42" name="Rectangle 2185">
              <a:extLst>
                <a:ext uri="{FF2B5EF4-FFF2-40B4-BE49-F238E27FC236}">
                  <a16:creationId xmlns:a16="http://schemas.microsoft.com/office/drawing/2014/main" id="{4FE9A9CC-767C-AB5D-A670-6A51E5B53DE7}"/>
                </a:ext>
              </a:extLst>
            </p:cNvPr>
            <p:cNvSpPr/>
            <p:nvPr/>
          </p:nvSpPr>
          <p:spPr>
            <a:xfrm>
              <a:off x="6280122" y="203275"/>
              <a:ext cx="1304627" cy="349339"/>
            </a:xfrm>
            <a:prstGeom prst="rect">
              <a:avLst/>
            </a:prstGeom>
            <a:ln>
              <a:noFill/>
            </a:ln>
          </p:spPr>
          <p:txBody>
            <a:bodyPr vert="horz" lIns="0" tIns="0" rIns="0" bIns="0" rtlCol="0">
              <a:noAutofit/>
            </a:bodyPr>
            <a:lstStyle/>
            <a:p>
              <a:pPr>
                <a:lnSpc>
                  <a:spcPct val="107000"/>
                </a:lnSpc>
                <a:spcAft>
                  <a:spcPts val="800"/>
                </a:spcAft>
              </a:pPr>
              <a:r>
                <a:rPr lang="es-MX" sz="1800" b="1" dirty="0">
                  <a:solidFill>
                    <a:srgbClr val="009479"/>
                  </a:solidFill>
                  <a:effectLst/>
                  <a:latin typeface="Calibri" panose="020F0502020204030204" pitchFamily="34" charset="0"/>
                  <a:ea typeface="Calibri" panose="020F0502020204030204" pitchFamily="34" charset="0"/>
                </a:rPr>
                <a:t>¿Qué</a:t>
              </a:r>
              <a:r>
                <a:rPr lang="es-MX" sz="1800" b="1" spc="45" dirty="0">
                  <a:solidFill>
                    <a:srgbClr val="009479"/>
                  </a:solidFill>
                  <a:effectLst/>
                  <a:latin typeface="Calibri" panose="020F0502020204030204" pitchFamily="34" charset="0"/>
                  <a:ea typeface="Calibri" panose="020F0502020204030204" pitchFamily="34" charset="0"/>
                </a:rPr>
                <a:t> </a:t>
              </a:r>
              <a:r>
                <a:rPr lang="es-MX" sz="1800" b="1" dirty="0">
                  <a:solidFill>
                    <a:srgbClr val="009479"/>
                  </a:solidFill>
                  <a:effectLst/>
                  <a:latin typeface="Calibri" panose="020F0502020204030204" pitchFamily="34" charset="0"/>
                  <a:ea typeface="Calibri" panose="020F0502020204030204" pitchFamily="34" charset="0"/>
                </a:rPr>
                <a:t>es?</a:t>
              </a:r>
              <a:endParaRPr lang="es-MX" sz="1100" dirty="0">
                <a:solidFill>
                  <a:srgbClr val="000000"/>
                </a:solidFill>
                <a:effectLst/>
                <a:latin typeface="Calibri" panose="020F0502020204030204" pitchFamily="34" charset="0"/>
                <a:ea typeface="Calibri" panose="020F0502020204030204" pitchFamily="34" charset="0"/>
              </a:endParaRPr>
            </a:p>
          </p:txBody>
        </p:sp>
        <p:sp>
          <p:nvSpPr>
            <p:cNvPr id="43" name="Shape 2211">
              <a:extLst>
                <a:ext uri="{FF2B5EF4-FFF2-40B4-BE49-F238E27FC236}">
                  <a16:creationId xmlns:a16="http://schemas.microsoft.com/office/drawing/2014/main" id="{294FC73F-1501-F418-7644-1FD31D92A5BF}"/>
                </a:ext>
              </a:extLst>
            </p:cNvPr>
            <p:cNvSpPr/>
            <p:nvPr/>
          </p:nvSpPr>
          <p:spPr>
            <a:xfrm>
              <a:off x="49556" y="0"/>
              <a:ext cx="3086100" cy="1805724"/>
            </a:xfrm>
            <a:custGeom>
              <a:avLst/>
              <a:gdLst/>
              <a:ahLst/>
              <a:cxnLst/>
              <a:rect l="0" t="0" r="0" b="0"/>
              <a:pathLst>
                <a:path w="3086100" h="1805724">
                  <a:moveTo>
                    <a:pt x="3086100" y="1492085"/>
                  </a:moveTo>
                  <a:lnTo>
                    <a:pt x="3086100" y="0"/>
                  </a:lnTo>
                  <a:lnTo>
                    <a:pt x="0" y="0"/>
                  </a:lnTo>
                  <a:lnTo>
                    <a:pt x="0" y="1492085"/>
                  </a:lnTo>
                  <a:lnTo>
                    <a:pt x="501409" y="1492085"/>
                  </a:lnTo>
                  <a:lnTo>
                    <a:pt x="1076617" y="1805724"/>
                  </a:lnTo>
                  <a:lnTo>
                    <a:pt x="1076617" y="1492085"/>
                  </a:lnTo>
                  <a:lnTo>
                    <a:pt x="3086100" y="1492085"/>
                  </a:lnTo>
                  <a:close/>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44" name="Rectangle 2212">
              <a:extLst>
                <a:ext uri="{FF2B5EF4-FFF2-40B4-BE49-F238E27FC236}">
                  <a16:creationId xmlns:a16="http://schemas.microsoft.com/office/drawing/2014/main" id="{9C488AD6-7D92-4DE2-2AFB-AB7ABC4274F9}"/>
                </a:ext>
              </a:extLst>
            </p:cNvPr>
            <p:cNvSpPr/>
            <p:nvPr/>
          </p:nvSpPr>
          <p:spPr>
            <a:xfrm>
              <a:off x="261595" y="608814"/>
              <a:ext cx="3536702" cy="388155"/>
            </a:xfrm>
            <a:prstGeom prst="rect">
              <a:avLst/>
            </a:prstGeom>
            <a:ln>
              <a:noFill/>
            </a:ln>
          </p:spPr>
          <p:txBody>
            <a:bodyPr vert="horz" lIns="0" tIns="0" rIns="0" bIns="0" rtlCol="0">
              <a:noAutofit/>
            </a:bodyPr>
            <a:lstStyle/>
            <a:p>
              <a:pPr>
                <a:lnSpc>
                  <a:spcPct val="107000"/>
                </a:lnSpc>
                <a:spcAft>
                  <a:spcPts val="800"/>
                </a:spcAft>
              </a:pPr>
              <a:r>
                <a:rPr lang="es-MX" sz="2000" b="1">
                  <a:solidFill>
                    <a:srgbClr val="009479"/>
                  </a:solidFill>
                  <a:effectLst/>
                  <a:latin typeface="Calibri" panose="020F0502020204030204" pitchFamily="34" charset="0"/>
                  <a:ea typeface="Calibri" panose="020F0502020204030204" pitchFamily="34" charset="0"/>
                </a:rPr>
                <a:t>Cuadro</a:t>
              </a:r>
              <a:r>
                <a:rPr lang="es-MX" sz="2000" b="1" spc="45">
                  <a:solidFill>
                    <a:srgbClr val="009479"/>
                  </a:solidFill>
                  <a:effectLst/>
                  <a:latin typeface="Calibri" panose="020F0502020204030204" pitchFamily="34" charset="0"/>
                  <a:ea typeface="Calibri" panose="020F0502020204030204" pitchFamily="34" charset="0"/>
                </a:rPr>
                <a:t> </a:t>
              </a:r>
              <a:r>
                <a:rPr lang="es-MX" sz="2000" b="1">
                  <a:solidFill>
                    <a:srgbClr val="009479"/>
                  </a:solidFill>
                  <a:effectLst/>
                  <a:latin typeface="Calibri" panose="020F0502020204030204" pitchFamily="34" charset="0"/>
                  <a:ea typeface="Calibri" panose="020F0502020204030204" pitchFamily="34" charset="0"/>
                </a:rPr>
                <a:t>comparativo</a:t>
              </a:r>
              <a:endParaRPr lang="es-MX" sz="1100">
                <a:solidFill>
                  <a:srgbClr val="000000"/>
                </a:solidFill>
                <a:effectLst/>
                <a:latin typeface="Calibri" panose="020F0502020204030204" pitchFamily="34" charset="0"/>
                <a:ea typeface="Calibri" panose="020F0502020204030204" pitchFamily="34" charset="0"/>
              </a:endParaRPr>
            </a:p>
          </p:txBody>
        </p:sp>
        <p:sp>
          <p:nvSpPr>
            <p:cNvPr id="45" name="Shape 2213">
              <a:extLst>
                <a:ext uri="{FF2B5EF4-FFF2-40B4-BE49-F238E27FC236}">
                  <a16:creationId xmlns:a16="http://schemas.microsoft.com/office/drawing/2014/main" id="{29EEE1A3-A82A-D958-D7C7-B6D06ABA7363}"/>
                </a:ext>
              </a:extLst>
            </p:cNvPr>
            <p:cNvSpPr/>
            <p:nvPr/>
          </p:nvSpPr>
          <p:spPr>
            <a:xfrm>
              <a:off x="5701543" y="155710"/>
              <a:ext cx="190513" cy="225044"/>
            </a:xfrm>
            <a:custGeom>
              <a:avLst/>
              <a:gdLst/>
              <a:ahLst/>
              <a:cxnLst/>
              <a:rect l="0" t="0" r="0" b="0"/>
              <a:pathLst>
                <a:path w="190513" h="225044">
                  <a:moveTo>
                    <a:pt x="0" y="0"/>
                  </a:moveTo>
                  <a:lnTo>
                    <a:pt x="190513" y="0"/>
                  </a:lnTo>
                  <a:lnTo>
                    <a:pt x="190513" y="165824"/>
                  </a:lnTo>
                  <a:lnTo>
                    <a:pt x="143917" y="165824"/>
                  </a:lnTo>
                  <a:lnTo>
                    <a:pt x="143917" y="225044"/>
                  </a:lnTo>
                  <a:lnTo>
                    <a:pt x="74092"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46" name="Group 109950">
            <a:extLst>
              <a:ext uri="{FF2B5EF4-FFF2-40B4-BE49-F238E27FC236}">
                <a16:creationId xmlns:a16="http://schemas.microsoft.com/office/drawing/2014/main" id="{7B825260-0B64-1BB4-782B-7EC08794AEA8}"/>
              </a:ext>
            </a:extLst>
          </p:cNvPr>
          <p:cNvGrpSpPr/>
          <p:nvPr/>
        </p:nvGrpSpPr>
        <p:grpSpPr>
          <a:xfrm>
            <a:off x="742950" y="1057275"/>
            <a:ext cx="190500" cy="224790"/>
            <a:chOff x="0" y="0"/>
            <a:chExt cx="190513" cy="225044"/>
          </a:xfrm>
        </p:grpSpPr>
        <p:sp>
          <p:nvSpPr>
            <p:cNvPr id="47" name="Shape 2214">
              <a:extLst>
                <a:ext uri="{FF2B5EF4-FFF2-40B4-BE49-F238E27FC236}">
                  <a16:creationId xmlns:a16="http://schemas.microsoft.com/office/drawing/2014/main" id="{F04EB041-AF1D-EF06-77E7-6B6425E1EB64}"/>
                </a:ext>
              </a:extLst>
            </p:cNvPr>
            <p:cNvSpPr/>
            <p:nvPr/>
          </p:nvSpPr>
          <p:spPr>
            <a:xfrm>
              <a:off x="0" y="0"/>
              <a:ext cx="190513" cy="225044"/>
            </a:xfrm>
            <a:custGeom>
              <a:avLst/>
              <a:gdLst/>
              <a:ahLst/>
              <a:cxnLst/>
              <a:rect l="0" t="0" r="0" b="0"/>
              <a:pathLst>
                <a:path w="190513" h="225044">
                  <a:moveTo>
                    <a:pt x="0" y="0"/>
                  </a:moveTo>
                  <a:lnTo>
                    <a:pt x="190513" y="0"/>
                  </a:lnTo>
                  <a:lnTo>
                    <a:pt x="190513" y="165824"/>
                  </a:lnTo>
                  <a:lnTo>
                    <a:pt x="143917" y="165824"/>
                  </a:lnTo>
                  <a:lnTo>
                    <a:pt x="143917" y="225044"/>
                  </a:lnTo>
                  <a:lnTo>
                    <a:pt x="74092"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48" name="Group 109951">
            <a:extLst>
              <a:ext uri="{FF2B5EF4-FFF2-40B4-BE49-F238E27FC236}">
                <a16:creationId xmlns:a16="http://schemas.microsoft.com/office/drawing/2014/main" id="{B688E284-4E56-5A45-6C2F-E28CB13A3511}"/>
              </a:ext>
            </a:extLst>
          </p:cNvPr>
          <p:cNvGrpSpPr/>
          <p:nvPr/>
        </p:nvGrpSpPr>
        <p:grpSpPr>
          <a:xfrm>
            <a:off x="742950" y="1057275"/>
            <a:ext cx="190500" cy="224790"/>
            <a:chOff x="0" y="0"/>
            <a:chExt cx="190513" cy="225044"/>
          </a:xfrm>
        </p:grpSpPr>
        <p:sp>
          <p:nvSpPr>
            <p:cNvPr id="49" name="Shape 2215">
              <a:extLst>
                <a:ext uri="{FF2B5EF4-FFF2-40B4-BE49-F238E27FC236}">
                  <a16:creationId xmlns:a16="http://schemas.microsoft.com/office/drawing/2014/main" id="{F1593841-9E7F-8956-78DE-B65F0BEB40D7}"/>
                </a:ext>
              </a:extLst>
            </p:cNvPr>
            <p:cNvSpPr/>
            <p:nvPr/>
          </p:nvSpPr>
          <p:spPr>
            <a:xfrm>
              <a:off x="0" y="0"/>
              <a:ext cx="190513" cy="225044"/>
            </a:xfrm>
            <a:custGeom>
              <a:avLst/>
              <a:gdLst/>
              <a:ahLst/>
              <a:cxnLst/>
              <a:rect l="0" t="0" r="0" b="0"/>
              <a:pathLst>
                <a:path w="190513" h="225044">
                  <a:moveTo>
                    <a:pt x="0" y="0"/>
                  </a:moveTo>
                  <a:lnTo>
                    <a:pt x="190513" y="0"/>
                  </a:lnTo>
                  <a:lnTo>
                    <a:pt x="190513" y="165824"/>
                  </a:lnTo>
                  <a:lnTo>
                    <a:pt x="143917" y="165824"/>
                  </a:lnTo>
                  <a:lnTo>
                    <a:pt x="143917" y="225044"/>
                  </a:lnTo>
                  <a:lnTo>
                    <a:pt x="74092"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sp>
        <p:nvSpPr>
          <p:cNvPr id="50" name="Rectangle 76">
            <a:extLst>
              <a:ext uri="{FF2B5EF4-FFF2-40B4-BE49-F238E27FC236}">
                <a16:creationId xmlns:a16="http://schemas.microsoft.com/office/drawing/2014/main" id="{F0CD35ED-A1F2-5B93-7C76-FDA8BE6DE043}"/>
              </a:ext>
            </a:extLst>
          </p:cNvPr>
          <p:cNvSpPr>
            <a:spLocks noChangeArrowheads="1"/>
          </p:cNvSpPr>
          <p:nvPr/>
        </p:nvSpPr>
        <p:spPr bwMode="auto">
          <a:xfrm>
            <a:off x="742950" y="10572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1" name="Rectangle 79">
            <a:extLst>
              <a:ext uri="{FF2B5EF4-FFF2-40B4-BE49-F238E27FC236}">
                <a16:creationId xmlns:a16="http://schemas.microsoft.com/office/drawing/2014/main" id="{0AA1A925-30D2-325B-9BCD-E60F9992A8DB}"/>
              </a:ext>
            </a:extLst>
          </p:cNvPr>
          <p:cNvSpPr>
            <a:spLocks noChangeArrowheads="1"/>
          </p:cNvSpPr>
          <p:nvPr/>
        </p:nvSpPr>
        <p:spPr bwMode="auto">
          <a:xfrm>
            <a:off x="4005970" y="1448493"/>
            <a:ext cx="7338717" cy="149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900" b="0" i="0" u="none" strike="noStrike" cap="none" normalizeH="0" baseline="0" dirty="0">
              <a:ln>
                <a:noFill/>
              </a:ln>
              <a:solidFill>
                <a:srgbClr val="181717"/>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El cuadro comparativo es una estrategia que permite identificar las semejanzas y diferencias de dos o más objetos o hechos. Una cuestión importante es que, luego de hacer el cuadro comparativo, es conveniente enunciar la conclusión a la que se llegó.</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52" name="Rectangle 80">
            <a:extLst>
              <a:ext uri="{FF2B5EF4-FFF2-40B4-BE49-F238E27FC236}">
                <a16:creationId xmlns:a16="http://schemas.microsoft.com/office/drawing/2014/main" id="{00E7627C-B669-07A8-6982-27B53DD8C68C}"/>
              </a:ext>
            </a:extLst>
          </p:cNvPr>
          <p:cNvSpPr>
            <a:spLocks noChangeArrowheads="1"/>
          </p:cNvSpPr>
          <p:nvPr/>
        </p:nvSpPr>
        <p:spPr bwMode="auto">
          <a:xfrm>
            <a:off x="1118493" y="3092706"/>
            <a:ext cx="10275888"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¿Cómo se realiza?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identifican los elementos que se desea comparar.</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marcan los parámetros a comparar.</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identifican y escriben las características de cada objeto o evento.</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 e enuncian afirmaciones donde se mencionen las semejanzas y diferencias más relevan-tes de los elementos comparados.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53" name="Rectangle 81">
            <a:extLst>
              <a:ext uri="{FF2B5EF4-FFF2-40B4-BE49-F238E27FC236}">
                <a16:creationId xmlns:a16="http://schemas.microsoft.com/office/drawing/2014/main" id="{11B06109-65B6-E4A9-9F9B-AAF66C531946}"/>
              </a:ext>
            </a:extLst>
          </p:cNvPr>
          <p:cNvSpPr>
            <a:spLocks noChangeArrowheads="1"/>
          </p:cNvSpPr>
          <p:nvPr/>
        </p:nvSpPr>
        <p:spPr bwMode="auto">
          <a:xfrm>
            <a:off x="1368425" y="4832619"/>
            <a:ext cx="984410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¿Para qué se utiliza?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El cuadro comparativo:</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Permite desarrollar la habilidad de comparar, lo que constituye la base para la emisión de juicios de valor.</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Facilita el procesamiento de datos, lo cual antecede a la habilidad de clasificar y categorizar información.</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Ayuda a organizar el pensamiento.</a:t>
            </a:r>
            <a:endParaRPr kumimoji="0" lang="es-MX" altLang="es-MX"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334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557713" y="428635"/>
            <a:ext cx="6786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Cuadro comparativo</a:t>
            </a:r>
          </a:p>
        </p:txBody>
      </p:sp>
      <p:graphicFrame>
        <p:nvGraphicFramePr>
          <p:cNvPr id="3" name="Tabla 2">
            <a:extLst>
              <a:ext uri="{FF2B5EF4-FFF2-40B4-BE49-F238E27FC236}">
                <a16:creationId xmlns:a16="http://schemas.microsoft.com/office/drawing/2014/main" id="{705315A3-810F-DBE8-0367-25EF9FDDA1C8}"/>
              </a:ext>
            </a:extLst>
          </p:cNvPr>
          <p:cNvGraphicFramePr>
            <a:graphicFrameLocks noGrp="1"/>
          </p:cNvGraphicFramePr>
          <p:nvPr>
            <p:extLst>
              <p:ext uri="{D42A27DB-BD31-4B8C-83A1-F6EECF244321}">
                <p14:modId xmlns:p14="http://schemas.microsoft.com/office/powerpoint/2010/main" val="3355779587"/>
              </p:ext>
            </p:extLst>
          </p:nvPr>
        </p:nvGraphicFramePr>
        <p:xfrm>
          <a:off x="2324036" y="1133954"/>
          <a:ext cx="7262188" cy="5515958"/>
        </p:xfrm>
        <a:graphic>
          <a:graphicData uri="http://schemas.openxmlformats.org/drawingml/2006/table">
            <a:tbl>
              <a:tblPr firstRow="1" firstCol="1" bandRow="1">
                <a:tableStyleId>{5C22544A-7EE6-4342-B048-85BDC9FD1C3A}</a:tableStyleId>
              </a:tblPr>
              <a:tblGrid>
                <a:gridCol w="1105627">
                  <a:extLst>
                    <a:ext uri="{9D8B030D-6E8A-4147-A177-3AD203B41FA5}">
                      <a16:colId xmlns:a16="http://schemas.microsoft.com/office/drawing/2014/main" val="2369191568"/>
                    </a:ext>
                  </a:extLst>
                </a:gridCol>
                <a:gridCol w="938158">
                  <a:extLst>
                    <a:ext uri="{9D8B030D-6E8A-4147-A177-3AD203B41FA5}">
                      <a16:colId xmlns:a16="http://schemas.microsoft.com/office/drawing/2014/main" val="1245157087"/>
                    </a:ext>
                  </a:extLst>
                </a:gridCol>
                <a:gridCol w="1273099">
                  <a:extLst>
                    <a:ext uri="{9D8B030D-6E8A-4147-A177-3AD203B41FA5}">
                      <a16:colId xmlns:a16="http://schemas.microsoft.com/office/drawing/2014/main" val="3884680382"/>
                    </a:ext>
                  </a:extLst>
                </a:gridCol>
                <a:gridCol w="1046283">
                  <a:extLst>
                    <a:ext uri="{9D8B030D-6E8A-4147-A177-3AD203B41FA5}">
                      <a16:colId xmlns:a16="http://schemas.microsoft.com/office/drawing/2014/main" val="342356105"/>
                    </a:ext>
                  </a:extLst>
                </a:gridCol>
                <a:gridCol w="1390164">
                  <a:extLst>
                    <a:ext uri="{9D8B030D-6E8A-4147-A177-3AD203B41FA5}">
                      <a16:colId xmlns:a16="http://schemas.microsoft.com/office/drawing/2014/main" val="3801972149"/>
                    </a:ext>
                  </a:extLst>
                </a:gridCol>
                <a:gridCol w="1508857">
                  <a:extLst>
                    <a:ext uri="{9D8B030D-6E8A-4147-A177-3AD203B41FA5}">
                      <a16:colId xmlns:a16="http://schemas.microsoft.com/office/drawing/2014/main" val="8488682"/>
                    </a:ext>
                  </a:extLst>
                </a:gridCol>
              </a:tblGrid>
              <a:tr h="365146">
                <a:tc gridSpan="6">
                  <a:txBody>
                    <a:bodyPr/>
                    <a:lstStyle/>
                    <a:p>
                      <a:pPr marR="7620" algn="ctr">
                        <a:lnSpc>
                          <a:spcPct val="107000"/>
                        </a:lnSpc>
                        <a:spcAft>
                          <a:spcPts val="800"/>
                        </a:spcAft>
                      </a:pPr>
                      <a:r>
                        <a:rPr lang="es-MX" sz="1200" dirty="0">
                          <a:effectLst/>
                        </a:rPr>
                        <a:t>MEMORIA DE TRABAJO Y MEMORIA A LARGO PLAZO</a:t>
                      </a:r>
                      <a:endParaRPr lang="es-MX"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83584687"/>
                  </a:ext>
                </a:extLst>
              </a:tr>
              <a:tr h="513973">
                <a:tc>
                  <a:txBody>
                    <a:bodyPr/>
                    <a:lstStyle/>
                    <a:p>
                      <a:pPr marL="100330">
                        <a:lnSpc>
                          <a:spcPct val="107000"/>
                        </a:lnSpc>
                        <a:spcAft>
                          <a:spcPts val="800"/>
                        </a:spcAft>
                      </a:pPr>
                      <a:r>
                        <a:rPr lang="es-MX" sz="1100">
                          <a:effectLst/>
                        </a:rPr>
                        <a:t>Tipo de </a:t>
                      </a:r>
                      <a:endParaRPr lang="es-MX" sz="1000">
                        <a:effectLst/>
                      </a:endParaRPr>
                    </a:p>
                    <a:p>
                      <a:pPr marL="32385" algn="just">
                        <a:lnSpc>
                          <a:spcPct val="107000"/>
                        </a:lnSpc>
                        <a:spcAft>
                          <a:spcPts val="800"/>
                        </a:spcAft>
                      </a:pPr>
                      <a:r>
                        <a:rPr lang="es-MX" sz="1100">
                          <a:effectLst/>
                        </a:rPr>
                        <a:t>memoria</a:t>
                      </a:r>
                      <a:endParaRPr lang="es-MX"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13970" algn="just">
                        <a:lnSpc>
                          <a:spcPct val="107000"/>
                        </a:lnSpc>
                        <a:spcAft>
                          <a:spcPts val="800"/>
                        </a:spcAft>
                      </a:pPr>
                      <a:r>
                        <a:rPr lang="es-MX" sz="1200" dirty="0">
                          <a:effectLst/>
                        </a:rPr>
                        <a:t>Entrada</a:t>
                      </a:r>
                      <a:endParaRPr lang="es-MX"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41910">
                        <a:lnSpc>
                          <a:spcPct val="107000"/>
                        </a:lnSpc>
                        <a:spcAft>
                          <a:spcPts val="800"/>
                        </a:spcAft>
                      </a:pPr>
                      <a:r>
                        <a:rPr lang="es-MX" sz="1200" dirty="0">
                          <a:effectLst/>
                        </a:rPr>
                        <a:t>Capacidad</a:t>
                      </a:r>
                      <a:endParaRPr lang="es-MX"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4445" algn="just">
                        <a:lnSpc>
                          <a:spcPct val="107000"/>
                        </a:lnSpc>
                        <a:spcAft>
                          <a:spcPts val="800"/>
                        </a:spcAft>
                      </a:pPr>
                      <a:r>
                        <a:rPr lang="es-MX" sz="1200">
                          <a:effectLst/>
                        </a:rPr>
                        <a:t>Duración</a:t>
                      </a:r>
                      <a:endParaRPr lang="es-MX"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50800">
                        <a:lnSpc>
                          <a:spcPct val="107000"/>
                        </a:lnSpc>
                        <a:spcAft>
                          <a:spcPts val="800"/>
                        </a:spcAft>
                      </a:pPr>
                      <a:r>
                        <a:rPr lang="es-MX" sz="1200">
                          <a:effectLst/>
                        </a:rPr>
                        <a:t>Contenidos</a:t>
                      </a:r>
                      <a:endParaRPr lang="es-MX"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6350" algn="just">
                        <a:lnSpc>
                          <a:spcPct val="107000"/>
                        </a:lnSpc>
                        <a:spcAft>
                          <a:spcPts val="800"/>
                        </a:spcAft>
                      </a:pPr>
                      <a:r>
                        <a:rPr lang="es-MX" sz="1200">
                          <a:effectLst/>
                        </a:rPr>
                        <a:t>Recuperación</a:t>
                      </a:r>
                      <a:endParaRPr lang="es-MX"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extLst>
                  <a:ext uri="{0D108BD9-81ED-4DB2-BD59-A6C34878D82A}">
                    <a16:rowId xmlns:a16="http://schemas.microsoft.com/office/drawing/2014/main" val="154926635"/>
                  </a:ext>
                </a:extLst>
              </a:tr>
              <a:tr h="1672864">
                <a:tc>
                  <a:txBody>
                    <a:bodyPr/>
                    <a:lstStyle/>
                    <a:p>
                      <a:pPr algn="ctr">
                        <a:lnSpc>
                          <a:spcPct val="107000"/>
                        </a:lnSpc>
                        <a:spcAft>
                          <a:spcPts val="800"/>
                        </a:spcAft>
                      </a:pPr>
                      <a:r>
                        <a:rPr lang="es-MX" sz="1100">
                          <a:effectLst/>
                        </a:rPr>
                        <a:t>De trabajo</a:t>
                      </a:r>
                      <a:endParaRPr lang="es-MX"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23495">
                        <a:lnSpc>
                          <a:spcPct val="107000"/>
                        </a:lnSpc>
                        <a:spcAft>
                          <a:spcPts val="800"/>
                        </a:spcAft>
                      </a:pPr>
                      <a:r>
                        <a:rPr lang="es-MX" sz="1200">
                          <a:effectLst/>
                        </a:rPr>
                        <a:t>Muy rápida</a:t>
                      </a:r>
                      <a:endParaRPr lang="es-MX"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R="7620" algn="ctr">
                        <a:lnSpc>
                          <a:spcPct val="107000"/>
                        </a:lnSpc>
                        <a:spcAft>
                          <a:spcPts val="800"/>
                        </a:spcAft>
                      </a:pPr>
                      <a:r>
                        <a:rPr lang="es-MX" sz="1200" dirty="0">
                          <a:effectLst/>
                        </a:rPr>
                        <a:t>Limitada</a:t>
                      </a:r>
                      <a:endParaRPr lang="es-MX"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9525" indent="-1270" algn="ctr">
                        <a:lnSpc>
                          <a:spcPct val="107000"/>
                        </a:lnSpc>
                        <a:spcAft>
                          <a:spcPts val="800"/>
                        </a:spcAft>
                      </a:pPr>
                      <a:r>
                        <a:rPr lang="es-MX" sz="1200" dirty="0">
                          <a:effectLst/>
                        </a:rPr>
                        <a:t>Muy breve: de 5 a 20 segundos</a:t>
                      </a:r>
                      <a:endParaRPr lang="es-MX"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57785" marR="65405" indent="195580" algn="just">
                        <a:lnSpc>
                          <a:spcPct val="109000"/>
                        </a:lnSpc>
                        <a:spcAft>
                          <a:spcPts val="800"/>
                        </a:spcAft>
                      </a:pPr>
                      <a:r>
                        <a:rPr lang="es-MX" sz="1200" dirty="0">
                          <a:effectLst/>
                        </a:rPr>
                        <a:t>Palabras, imágenes, ideas, oraciones. Al-</a:t>
                      </a:r>
                    </a:p>
                    <a:p>
                      <a:pPr algn="ctr">
                        <a:lnSpc>
                          <a:spcPct val="109000"/>
                        </a:lnSpc>
                        <a:spcAft>
                          <a:spcPts val="800"/>
                        </a:spcAft>
                      </a:pPr>
                      <a:r>
                        <a:rPr lang="es-MX" sz="1200" dirty="0" err="1">
                          <a:effectLst/>
                        </a:rPr>
                        <a:t>macenamiento</a:t>
                      </a:r>
                      <a:r>
                        <a:rPr lang="es-MX" sz="1200" dirty="0">
                          <a:effectLst/>
                        </a:rPr>
                        <a:t> temporal y </a:t>
                      </a:r>
                    </a:p>
                    <a:p>
                      <a:pPr marR="7620" algn="ctr">
                        <a:lnSpc>
                          <a:spcPct val="107000"/>
                        </a:lnSpc>
                        <a:spcAft>
                          <a:spcPts val="15"/>
                        </a:spcAft>
                      </a:pPr>
                      <a:r>
                        <a:rPr lang="es-MX" sz="1200" dirty="0">
                          <a:effectLst/>
                        </a:rPr>
                        <a:t>procesamiento </a:t>
                      </a:r>
                    </a:p>
                    <a:p>
                      <a:pPr marL="22860" marR="23495" indent="-6985" algn="ctr">
                        <a:lnSpc>
                          <a:spcPct val="107000"/>
                        </a:lnSpc>
                        <a:spcAft>
                          <a:spcPts val="800"/>
                        </a:spcAft>
                      </a:pPr>
                      <a:r>
                        <a:rPr lang="es-MX" sz="1200" dirty="0">
                          <a:effectLst/>
                        </a:rPr>
                        <a:t>activo. Enfocamos nuestra atención en un momento e información </a:t>
                      </a:r>
                      <a:r>
                        <a:rPr lang="es-MX" sz="1200" dirty="0" err="1">
                          <a:effectLst/>
                        </a:rPr>
                        <a:t>específi</a:t>
                      </a:r>
                      <a:r>
                        <a:rPr lang="es-MX" sz="1200" dirty="0">
                          <a:effectLst/>
                        </a:rPr>
                        <a:t> cos.</a:t>
                      </a:r>
                      <a:endParaRPr lang="es-MX"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R="7620" algn="ctr">
                        <a:lnSpc>
                          <a:spcPct val="107000"/>
                        </a:lnSpc>
                        <a:spcAft>
                          <a:spcPts val="800"/>
                        </a:spcAft>
                      </a:pPr>
                      <a:r>
                        <a:rPr lang="es-MX" sz="1200">
                          <a:effectLst/>
                        </a:rPr>
                        <a:t>Inmediata</a:t>
                      </a:r>
                      <a:endParaRPr lang="es-MX"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extLst>
                  <a:ext uri="{0D108BD9-81ED-4DB2-BD59-A6C34878D82A}">
                    <a16:rowId xmlns:a16="http://schemas.microsoft.com/office/drawing/2014/main" val="2897978778"/>
                  </a:ext>
                </a:extLst>
              </a:tr>
              <a:tr h="993335">
                <a:tc>
                  <a:txBody>
                    <a:bodyPr/>
                    <a:lstStyle/>
                    <a:p>
                      <a:pPr marL="635" indent="-635" algn="ctr">
                        <a:lnSpc>
                          <a:spcPct val="107000"/>
                        </a:lnSpc>
                        <a:spcAft>
                          <a:spcPts val="800"/>
                        </a:spcAft>
                      </a:pPr>
                      <a:r>
                        <a:rPr lang="es-MX" sz="1100">
                          <a:effectLst/>
                        </a:rPr>
                        <a:t>Memoria a corto plazo</a:t>
                      </a:r>
                      <a:endParaRPr lang="es-MX"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23495">
                        <a:lnSpc>
                          <a:spcPct val="107000"/>
                        </a:lnSpc>
                        <a:spcAft>
                          <a:spcPts val="800"/>
                        </a:spcAft>
                      </a:pPr>
                      <a:r>
                        <a:rPr lang="es-MX" sz="1200">
                          <a:effectLst/>
                        </a:rPr>
                        <a:t>Muy rápida</a:t>
                      </a:r>
                      <a:endParaRPr lang="es-MX"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algn="ctr">
                        <a:lnSpc>
                          <a:spcPct val="109000"/>
                        </a:lnSpc>
                        <a:spcAft>
                          <a:spcPts val="800"/>
                        </a:spcAft>
                      </a:pPr>
                      <a:r>
                        <a:rPr lang="es-MX" sz="1200">
                          <a:effectLst/>
                        </a:rPr>
                        <a:t>Limitada de 5 a 9 objetos </a:t>
                      </a:r>
                    </a:p>
                    <a:p>
                      <a:pPr algn="ctr">
                        <a:lnSpc>
                          <a:spcPct val="107000"/>
                        </a:lnSpc>
                        <a:spcAft>
                          <a:spcPts val="800"/>
                        </a:spcAft>
                      </a:pPr>
                      <a:r>
                        <a:rPr lang="es-MX" sz="1200">
                          <a:effectLst/>
                        </a:rPr>
                        <a:t>separados al mismo tiempo</a:t>
                      </a:r>
                      <a:endParaRPr lang="es-MX"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11430" indent="-3175" algn="ctr">
                        <a:lnSpc>
                          <a:spcPct val="107000"/>
                        </a:lnSpc>
                        <a:spcAft>
                          <a:spcPts val="800"/>
                        </a:spcAft>
                      </a:pPr>
                      <a:r>
                        <a:rPr lang="es-MX" sz="1200">
                          <a:effectLst/>
                        </a:rPr>
                        <a:t>Muy breve: de 15 a 20 segundos</a:t>
                      </a:r>
                      <a:endParaRPr lang="es-MX"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41910">
                        <a:lnSpc>
                          <a:spcPct val="107000"/>
                        </a:lnSpc>
                        <a:spcAft>
                          <a:spcPts val="800"/>
                        </a:spcAft>
                      </a:pPr>
                      <a:r>
                        <a:rPr lang="es-MX" sz="1200" dirty="0">
                          <a:effectLst/>
                        </a:rPr>
                        <a:t>Almacenamiento</a:t>
                      </a:r>
                      <a:endParaRPr lang="es-MX"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R="7620" algn="ctr">
                        <a:lnSpc>
                          <a:spcPct val="107000"/>
                        </a:lnSpc>
                        <a:spcAft>
                          <a:spcPts val="800"/>
                        </a:spcAft>
                      </a:pPr>
                      <a:r>
                        <a:rPr lang="es-MX" sz="1200" dirty="0">
                          <a:effectLst/>
                        </a:rPr>
                        <a:t>Inmediata</a:t>
                      </a:r>
                      <a:endParaRPr lang="es-MX"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extLst>
                  <a:ext uri="{0D108BD9-81ED-4DB2-BD59-A6C34878D82A}">
                    <a16:rowId xmlns:a16="http://schemas.microsoft.com/office/drawing/2014/main" val="403434934"/>
                  </a:ext>
                </a:extLst>
              </a:tr>
              <a:tr h="980644">
                <a:tc>
                  <a:txBody>
                    <a:bodyPr/>
                    <a:lstStyle/>
                    <a:p>
                      <a:pPr algn="ctr">
                        <a:lnSpc>
                          <a:spcPct val="107000"/>
                        </a:lnSpc>
                        <a:spcAft>
                          <a:spcPts val="800"/>
                        </a:spcAft>
                      </a:pPr>
                      <a:r>
                        <a:rPr lang="es-MX" sz="1100">
                          <a:effectLst/>
                        </a:rPr>
                        <a:t>A largo plazo</a:t>
                      </a:r>
                      <a:endParaRPr lang="es-MX"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algn="ctr">
                        <a:lnSpc>
                          <a:spcPct val="107000"/>
                        </a:lnSpc>
                        <a:spcAft>
                          <a:spcPts val="800"/>
                        </a:spcAft>
                      </a:pPr>
                      <a:r>
                        <a:rPr lang="es-MX" sz="1200">
                          <a:effectLst/>
                        </a:rPr>
                        <a:t>Relativamente lenta</a:t>
                      </a:r>
                      <a:endParaRPr lang="es-MX"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algn="ctr">
                        <a:lnSpc>
                          <a:spcPct val="107000"/>
                        </a:lnSpc>
                        <a:spcAft>
                          <a:spcPts val="800"/>
                        </a:spcAft>
                      </a:pPr>
                      <a:r>
                        <a:rPr lang="es-MX" sz="1200">
                          <a:effectLst/>
                        </a:rPr>
                        <a:t>Prácticamente ilimitada</a:t>
                      </a:r>
                      <a:endParaRPr lang="es-MX"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algn="ctr">
                        <a:lnSpc>
                          <a:spcPct val="107000"/>
                        </a:lnSpc>
                        <a:spcAft>
                          <a:spcPts val="800"/>
                        </a:spcAft>
                      </a:pPr>
                      <a:r>
                        <a:rPr lang="es-MX" sz="1200">
                          <a:effectLst/>
                        </a:rPr>
                        <a:t>Prácticamente ilimitada</a:t>
                      </a:r>
                      <a:endParaRPr lang="es-MX"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algn="ctr">
                        <a:lnSpc>
                          <a:spcPct val="109000"/>
                        </a:lnSpc>
                        <a:spcAft>
                          <a:spcPts val="800"/>
                        </a:spcAft>
                      </a:pPr>
                      <a:r>
                        <a:rPr lang="es-MX" sz="1200" dirty="0">
                          <a:effectLst/>
                        </a:rPr>
                        <a:t>Redes de proposiciones, esquemas, </a:t>
                      </a:r>
                    </a:p>
                    <a:p>
                      <a:pPr marR="7620" algn="ctr">
                        <a:lnSpc>
                          <a:spcPct val="107000"/>
                        </a:lnSpc>
                        <a:spcAft>
                          <a:spcPts val="15"/>
                        </a:spcAft>
                      </a:pPr>
                      <a:r>
                        <a:rPr lang="es-MX" sz="1200" dirty="0">
                          <a:effectLst/>
                        </a:rPr>
                        <a:t>producciones, </a:t>
                      </a:r>
                    </a:p>
                    <a:p>
                      <a:pPr algn="ctr">
                        <a:lnSpc>
                          <a:spcPct val="107000"/>
                        </a:lnSpc>
                        <a:spcAft>
                          <a:spcPts val="800"/>
                        </a:spcAft>
                      </a:pPr>
                      <a:r>
                        <a:rPr lang="es-MX" sz="1200" dirty="0">
                          <a:effectLst/>
                        </a:rPr>
                        <a:t>episodios, quizás imágenes.</a:t>
                      </a:r>
                      <a:endParaRPr lang="es-MX"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tc>
                  <a:txBody>
                    <a:bodyPr/>
                    <a:lstStyle/>
                    <a:p>
                      <a:pPr marL="15240" marR="22860" indent="18415" algn="ctr">
                        <a:lnSpc>
                          <a:spcPct val="107000"/>
                        </a:lnSpc>
                        <a:spcAft>
                          <a:spcPts val="800"/>
                        </a:spcAft>
                      </a:pPr>
                      <a:r>
                        <a:rPr lang="es-MX" sz="1200" dirty="0">
                          <a:effectLst/>
                        </a:rPr>
                        <a:t>Depende de la representación y la organización.</a:t>
                      </a:r>
                      <a:endParaRPr lang="es-MX"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4417" marR="37495" marT="0" marB="0" anchor="ctr"/>
                </a:tc>
                <a:extLst>
                  <a:ext uri="{0D108BD9-81ED-4DB2-BD59-A6C34878D82A}">
                    <a16:rowId xmlns:a16="http://schemas.microsoft.com/office/drawing/2014/main" val="2599690105"/>
                  </a:ext>
                </a:extLst>
              </a:tr>
            </a:tbl>
          </a:graphicData>
        </a:graphic>
      </p:graphicFrame>
    </p:spTree>
    <p:extLst>
      <p:ext uri="{BB962C8B-B14F-4D97-AF65-F5344CB8AC3E}">
        <p14:creationId xmlns:p14="http://schemas.microsoft.com/office/powerpoint/2010/main" val="243623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6256437" y="428635"/>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a:t>
            </a:r>
          </a:p>
        </p:txBody>
      </p:sp>
      <p:sp>
        <p:nvSpPr>
          <p:cNvPr id="2" name="Rectangle 18">
            <a:extLst>
              <a:ext uri="{FF2B5EF4-FFF2-40B4-BE49-F238E27FC236}">
                <a16:creationId xmlns:a16="http://schemas.microsoft.com/office/drawing/2014/main" id="{1CF90362-7FDA-72E4-F2D6-6B2BD12458B1}"/>
              </a:ext>
            </a:extLst>
          </p:cNvPr>
          <p:cNvSpPr>
            <a:spLocks noChangeArrowheads="1"/>
          </p:cNvSpPr>
          <p:nvPr/>
        </p:nvSpPr>
        <p:spPr bwMode="auto">
          <a:xfrm>
            <a:off x="2415654" y="8959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55412" tIns="934743" rIns="2369391" bIns="831588" numCol="1" anchor="ctr" anchorCtr="0" compatLnSpc="1">
            <a:prstTxWarp prst="textNoShape">
              <a:avLst/>
            </a:prstTxWarp>
            <a:spAutoFit/>
          </a:bodyPr>
          <a:lstStyle/>
          <a:p>
            <a:endParaRPr lang="es-MX"/>
          </a:p>
        </p:txBody>
      </p:sp>
      <p:grpSp>
        <p:nvGrpSpPr>
          <p:cNvPr id="19" name="Group 111096">
            <a:extLst>
              <a:ext uri="{FF2B5EF4-FFF2-40B4-BE49-F238E27FC236}">
                <a16:creationId xmlns:a16="http://schemas.microsoft.com/office/drawing/2014/main" id="{27CDDC3F-1B15-E216-9B5A-2C331A6C4785}"/>
              </a:ext>
            </a:extLst>
          </p:cNvPr>
          <p:cNvGrpSpPr/>
          <p:nvPr/>
        </p:nvGrpSpPr>
        <p:grpSpPr>
          <a:xfrm>
            <a:off x="0" y="0"/>
            <a:ext cx="190500" cy="224790"/>
            <a:chOff x="0" y="0"/>
            <a:chExt cx="190509" cy="225044"/>
          </a:xfrm>
        </p:grpSpPr>
        <p:sp>
          <p:nvSpPr>
            <p:cNvPr id="20" name="Shape 2574">
              <a:extLst>
                <a:ext uri="{FF2B5EF4-FFF2-40B4-BE49-F238E27FC236}">
                  <a16:creationId xmlns:a16="http://schemas.microsoft.com/office/drawing/2014/main" id="{F59D3C64-B414-6F0B-B226-773691288B34}"/>
                </a:ext>
              </a:extLst>
            </p:cNvPr>
            <p:cNvSpPr/>
            <p:nvPr/>
          </p:nvSpPr>
          <p:spPr>
            <a:xfrm>
              <a:off x="0" y="0"/>
              <a:ext cx="190509" cy="225044"/>
            </a:xfrm>
            <a:custGeom>
              <a:avLst/>
              <a:gdLst/>
              <a:ahLst/>
              <a:cxnLst/>
              <a:rect l="0" t="0" r="0" b="0"/>
              <a:pathLst>
                <a:path w="190509" h="225044">
                  <a:moveTo>
                    <a:pt x="0" y="0"/>
                  </a:moveTo>
                  <a:lnTo>
                    <a:pt x="190509" y="0"/>
                  </a:lnTo>
                  <a:lnTo>
                    <a:pt x="190509" y="165824"/>
                  </a:lnTo>
                  <a:lnTo>
                    <a:pt x="143916" y="165824"/>
                  </a:lnTo>
                  <a:lnTo>
                    <a:pt x="143916" y="225044"/>
                  </a:lnTo>
                  <a:lnTo>
                    <a:pt x="74090"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21" name="Group 111097">
            <a:extLst>
              <a:ext uri="{FF2B5EF4-FFF2-40B4-BE49-F238E27FC236}">
                <a16:creationId xmlns:a16="http://schemas.microsoft.com/office/drawing/2014/main" id="{7B2B5B40-9503-0F0D-6050-1CD5CA0F2087}"/>
              </a:ext>
            </a:extLst>
          </p:cNvPr>
          <p:cNvGrpSpPr/>
          <p:nvPr/>
        </p:nvGrpSpPr>
        <p:grpSpPr>
          <a:xfrm>
            <a:off x="4571159" y="1308030"/>
            <a:ext cx="190500" cy="224790"/>
            <a:chOff x="0" y="0"/>
            <a:chExt cx="190509" cy="225044"/>
          </a:xfrm>
        </p:grpSpPr>
        <p:sp>
          <p:nvSpPr>
            <p:cNvPr id="22" name="Shape 2575">
              <a:extLst>
                <a:ext uri="{FF2B5EF4-FFF2-40B4-BE49-F238E27FC236}">
                  <a16:creationId xmlns:a16="http://schemas.microsoft.com/office/drawing/2014/main" id="{8DD0924F-FECD-CF7E-71CC-C464B7A9A194}"/>
                </a:ext>
              </a:extLst>
            </p:cNvPr>
            <p:cNvSpPr/>
            <p:nvPr/>
          </p:nvSpPr>
          <p:spPr>
            <a:xfrm>
              <a:off x="0" y="0"/>
              <a:ext cx="190509" cy="225044"/>
            </a:xfrm>
            <a:custGeom>
              <a:avLst/>
              <a:gdLst/>
              <a:ahLst/>
              <a:cxnLst/>
              <a:rect l="0" t="0" r="0" b="0"/>
              <a:pathLst>
                <a:path w="190509" h="225044">
                  <a:moveTo>
                    <a:pt x="0" y="0"/>
                  </a:moveTo>
                  <a:lnTo>
                    <a:pt x="190509" y="0"/>
                  </a:lnTo>
                  <a:lnTo>
                    <a:pt x="190509" y="165824"/>
                  </a:lnTo>
                  <a:lnTo>
                    <a:pt x="143916" y="165824"/>
                  </a:lnTo>
                  <a:lnTo>
                    <a:pt x="143916" y="225044"/>
                  </a:lnTo>
                  <a:lnTo>
                    <a:pt x="74090"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23" name="Group 111093">
            <a:extLst>
              <a:ext uri="{FF2B5EF4-FFF2-40B4-BE49-F238E27FC236}">
                <a16:creationId xmlns:a16="http://schemas.microsoft.com/office/drawing/2014/main" id="{B97E13C0-4BD6-9B09-8C19-44C86A97D7AE}"/>
              </a:ext>
            </a:extLst>
          </p:cNvPr>
          <p:cNvGrpSpPr/>
          <p:nvPr/>
        </p:nvGrpSpPr>
        <p:grpSpPr>
          <a:xfrm>
            <a:off x="6659880" y="0"/>
            <a:ext cx="0" cy="8459470"/>
            <a:chOff x="0" y="0"/>
            <a:chExt cx="1" cy="8460010"/>
          </a:xfrm>
        </p:grpSpPr>
        <p:sp>
          <p:nvSpPr>
            <p:cNvPr id="24" name="Shape 2536">
              <a:extLst>
                <a:ext uri="{FF2B5EF4-FFF2-40B4-BE49-F238E27FC236}">
                  <a16:creationId xmlns:a16="http://schemas.microsoft.com/office/drawing/2014/main" id="{B7436FB0-299C-4249-6EC1-458F58D8A465}"/>
                </a:ext>
              </a:extLst>
            </p:cNvPr>
            <p:cNvSpPr/>
            <p:nvPr/>
          </p:nvSpPr>
          <p:spPr>
            <a:xfrm>
              <a:off x="0" y="5937616"/>
              <a:ext cx="0" cy="2522394"/>
            </a:xfrm>
            <a:custGeom>
              <a:avLst/>
              <a:gdLst/>
              <a:ahLst/>
              <a:cxnLst/>
              <a:rect l="0" t="0" r="0" b="0"/>
              <a:pathLst>
                <a:path h="2522394">
                  <a:moveTo>
                    <a:pt x="0" y="2522394"/>
                  </a:moveTo>
                  <a:lnTo>
                    <a:pt x="0" y="0"/>
                  </a:lnTo>
                  <a:close/>
                </a:path>
              </a:pathLst>
            </a:custGeom>
            <a:ln w="0" cap="flat">
              <a:miter lim="127000"/>
            </a:ln>
          </p:spPr>
          <p:style>
            <a:lnRef idx="0">
              <a:srgbClr val="000000">
                <a:alpha val="0"/>
              </a:srgbClr>
            </a:lnRef>
            <a:fillRef idx="1">
              <a:srgbClr val="D1E7D9"/>
            </a:fillRef>
            <a:effectRef idx="0">
              <a:scrgbClr r="0" g="0" b="0"/>
            </a:effectRef>
            <a:fontRef idx="none"/>
          </p:style>
          <p:txBody>
            <a:bodyPr/>
            <a:lstStyle/>
            <a:p>
              <a:endParaRPr lang="es-MX"/>
            </a:p>
          </p:txBody>
        </p:sp>
        <p:sp>
          <p:nvSpPr>
            <p:cNvPr id="25" name="Shape 2537">
              <a:extLst>
                <a:ext uri="{FF2B5EF4-FFF2-40B4-BE49-F238E27FC236}">
                  <a16:creationId xmlns:a16="http://schemas.microsoft.com/office/drawing/2014/main" id="{B574F96E-355D-286E-984E-C833AB672255}"/>
                </a:ext>
              </a:extLst>
            </p:cNvPr>
            <p:cNvSpPr/>
            <p:nvPr/>
          </p:nvSpPr>
          <p:spPr>
            <a:xfrm>
              <a:off x="0" y="0"/>
              <a:ext cx="0" cy="6475070"/>
            </a:xfrm>
            <a:custGeom>
              <a:avLst/>
              <a:gdLst/>
              <a:ahLst/>
              <a:cxnLst/>
              <a:rect l="0" t="0" r="0" b="0"/>
              <a:pathLst>
                <a:path h="6475070">
                  <a:moveTo>
                    <a:pt x="0" y="6475070"/>
                  </a:moveTo>
                  <a:lnTo>
                    <a:pt x="0" y="0"/>
                  </a:lnTo>
                  <a:close/>
                </a:path>
              </a:pathLst>
            </a:custGeom>
            <a:ln w="0" cap="flat">
              <a:miter lim="127000"/>
            </a:ln>
          </p:spPr>
          <p:style>
            <a:lnRef idx="0">
              <a:srgbClr val="000000">
                <a:alpha val="0"/>
              </a:srgbClr>
            </a:lnRef>
            <a:fillRef idx="1">
              <a:srgbClr val="D1E7D9"/>
            </a:fillRef>
            <a:effectRef idx="0">
              <a:scrgbClr r="0" g="0" b="0"/>
            </a:effectRef>
            <a:fontRef idx="none"/>
          </p:style>
          <p:txBody>
            <a:bodyPr/>
            <a:lstStyle/>
            <a:p>
              <a:endParaRPr lang="es-MX"/>
            </a:p>
          </p:txBody>
        </p:sp>
      </p:grpSp>
      <p:grpSp>
        <p:nvGrpSpPr>
          <p:cNvPr id="26" name="Group 111094">
            <a:extLst>
              <a:ext uri="{FF2B5EF4-FFF2-40B4-BE49-F238E27FC236}">
                <a16:creationId xmlns:a16="http://schemas.microsoft.com/office/drawing/2014/main" id="{4799AC95-5752-5FCE-B02D-7250F31F5D8E}"/>
              </a:ext>
            </a:extLst>
          </p:cNvPr>
          <p:cNvGrpSpPr/>
          <p:nvPr/>
        </p:nvGrpSpPr>
        <p:grpSpPr>
          <a:xfrm>
            <a:off x="550069" y="1136648"/>
            <a:ext cx="3085465" cy="1805305"/>
            <a:chOff x="0" y="0"/>
            <a:chExt cx="3086097" cy="1805724"/>
          </a:xfrm>
        </p:grpSpPr>
        <p:sp>
          <p:nvSpPr>
            <p:cNvPr id="27" name="Shape 2570">
              <a:extLst>
                <a:ext uri="{FF2B5EF4-FFF2-40B4-BE49-F238E27FC236}">
                  <a16:creationId xmlns:a16="http://schemas.microsoft.com/office/drawing/2014/main" id="{208AE496-6F84-9A04-1E34-E713DCE7F0FE}"/>
                </a:ext>
              </a:extLst>
            </p:cNvPr>
            <p:cNvSpPr/>
            <p:nvPr/>
          </p:nvSpPr>
          <p:spPr>
            <a:xfrm>
              <a:off x="0" y="0"/>
              <a:ext cx="3086097" cy="1805724"/>
            </a:xfrm>
            <a:custGeom>
              <a:avLst/>
              <a:gdLst/>
              <a:ahLst/>
              <a:cxnLst/>
              <a:rect l="0" t="0" r="0" b="0"/>
              <a:pathLst>
                <a:path w="3086097" h="1805724">
                  <a:moveTo>
                    <a:pt x="3086097" y="1492085"/>
                  </a:moveTo>
                  <a:lnTo>
                    <a:pt x="3086097" y="0"/>
                  </a:lnTo>
                  <a:lnTo>
                    <a:pt x="0" y="0"/>
                  </a:lnTo>
                  <a:lnTo>
                    <a:pt x="0" y="1492085"/>
                  </a:lnTo>
                  <a:lnTo>
                    <a:pt x="501406" y="1492085"/>
                  </a:lnTo>
                  <a:lnTo>
                    <a:pt x="1076615" y="1805724"/>
                  </a:lnTo>
                  <a:lnTo>
                    <a:pt x="1076615" y="1492085"/>
                  </a:lnTo>
                  <a:lnTo>
                    <a:pt x="3086097" y="1492085"/>
                  </a:lnTo>
                  <a:close/>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28" name="Rectangle 2571">
              <a:extLst>
                <a:ext uri="{FF2B5EF4-FFF2-40B4-BE49-F238E27FC236}">
                  <a16:creationId xmlns:a16="http://schemas.microsoft.com/office/drawing/2014/main" id="{7475DB60-1EBE-3172-2213-FF2FE44F275A}"/>
                </a:ext>
              </a:extLst>
            </p:cNvPr>
            <p:cNvSpPr/>
            <p:nvPr/>
          </p:nvSpPr>
          <p:spPr>
            <a:xfrm>
              <a:off x="526489" y="359195"/>
              <a:ext cx="1216828" cy="388155"/>
            </a:xfrm>
            <a:prstGeom prst="rect">
              <a:avLst/>
            </a:prstGeom>
            <a:ln>
              <a:noFill/>
            </a:ln>
          </p:spPr>
          <p:txBody>
            <a:bodyPr vert="horz" lIns="0" tIns="0" rIns="0" bIns="0" rtlCol="0">
              <a:noAutofit/>
            </a:bodyPr>
            <a:lstStyle/>
            <a:p>
              <a:pPr>
                <a:lnSpc>
                  <a:spcPct val="107000"/>
                </a:lnSpc>
                <a:spcAft>
                  <a:spcPts val="800"/>
                </a:spcAft>
              </a:pPr>
              <a:r>
                <a:rPr lang="es-MX" sz="2000" b="1">
                  <a:solidFill>
                    <a:srgbClr val="009479"/>
                  </a:solidFill>
                  <a:effectLst/>
                  <a:latin typeface="Calibri" panose="020F0502020204030204" pitchFamily="34" charset="0"/>
                  <a:ea typeface="Calibri" panose="020F0502020204030204" pitchFamily="34" charset="0"/>
                </a:rPr>
                <a:t>Matriz</a:t>
              </a:r>
              <a:r>
                <a:rPr lang="es-MX" sz="2000" b="1" spc="50">
                  <a:solidFill>
                    <a:srgbClr val="009479"/>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29" name="Rectangle 2572">
              <a:extLst>
                <a:ext uri="{FF2B5EF4-FFF2-40B4-BE49-F238E27FC236}">
                  <a16:creationId xmlns:a16="http://schemas.microsoft.com/office/drawing/2014/main" id="{09320A9C-6C28-DFF2-0B03-361A16C15211}"/>
                </a:ext>
              </a:extLst>
            </p:cNvPr>
            <p:cNvSpPr/>
            <p:nvPr/>
          </p:nvSpPr>
          <p:spPr>
            <a:xfrm>
              <a:off x="526489" y="663995"/>
              <a:ext cx="2621316" cy="388155"/>
            </a:xfrm>
            <a:prstGeom prst="rect">
              <a:avLst/>
            </a:prstGeom>
            <a:ln>
              <a:noFill/>
            </a:ln>
          </p:spPr>
          <p:txBody>
            <a:bodyPr vert="horz" lIns="0" tIns="0" rIns="0" bIns="0" rtlCol="0">
              <a:noAutofit/>
            </a:bodyPr>
            <a:lstStyle/>
            <a:p>
              <a:pPr>
                <a:lnSpc>
                  <a:spcPct val="107000"/>
                </a:lnSpc>
                <a:spcAft>
                  <a:spcPts val="800"/>
                </a:spcAft>
              </a:pPr>
              <a:r>
                <a:rPr lang="es-MX" sz="2000" b="1" dirty="0">
                  <a:solidFill>
                    <a:srgbClr val="009479"/>
                  </a:solidFill>
                  <a:effectLst/>
                  <a:latin typeface="Calibri" panose="020F0502020204030204" pitchFamily="34" charset="0"/>
                  <a:ea typeface="Calibri" panose="020F0502020204030204" pitchFamily="34" charset="0"/>
                </a:rPr>
                <a:t>de</a:t>
              </a:r>
              <a:r>
                <a:rPr lang="es-MX" sz="2000" b="1" spc="50" dirty="0">
                  <a:solidFill>
                    <a:srgbClr val="009479"/>
                  </a:solidFill>
                  <a:effectLst/>
                  <a:latin typeface="Calibri" panose="020F0502020204030204" pitchFamily="34" charset="0"/>
                  <a:ea typeface="Calibri" panose="020F0502020204030204" pitchFamily="34" charset="0"/>
                </a:rPr>
                <a:t> </a:t>
              </a:r>
              <a:r>
                <a:rPr lang="es-MX" sz="2000" b="1" dirty="0" err="1">
                  <a:solidFill>
                    <a:srgbClr val="009479"/>
                  </a:solidFill>
                  <a:effectLst/>
                  <a:latin typeface="Calibri" panose="020F0502020204030204" pitchFamily="34" charset="0"/>
                  <a:ea typeface="Calibri" panose="020F0502020204030204" pitchFamily="34" charset="0"/>
                </a:rPr>
                <a:t>clasifi</a:t>
              </a:r>
              <a:r>
                <a:rPr lang="es-MX" sz="2000" b="1" spc="-455" dirty="0">
                  <a:solidFill>
                    <a:srgbClr val="009479"/>
                  </a:solidFill>
                  <a:effectLst/>
                  <a:latin typeface="Calibri" panose="020F0502020204030204" pitchFamily="34" charset="0"/>
                  <a:ea typeface="Calibri" panose="020F0502020204030204" pitchFamily="34" charset="0"/>
                </a:rPr>
                <a:t> </a:t>
              </a:r>
              <a:r>
                <a:rPr lang="es-MX" sz="2000" b="1" dirty="0" err="1">
                  <a:solidFill>
                    <a:srgbClr val="009479"/>
                  </a:solidFill>
                  <a:effectLst/>
                  <a:latin typeface="Calibri" panose="020F0502020204030204" pitchFamily="34" charset="0"/>
                  <a:ea typeface="Calibri" panose="020F0502020204030204" pitchFamily="34" charset="0"/>
                </a:rPr>
                <a:t>cación</a:t>
              </a:r>
              <a:endParaRPr lang="es-MX" sz="1100" dirty="0">
                <a:solidFill>
                  <a:srgbClr val="000000"/>
                </a:solidFill>
                <a:effectLst/>
                <a:latin typeface="Calibri" panose="020F0502020204030204" pitchFamily="34" charset="0"/>
                <a:ea typeface="Calibri" panose="020F0502020204030204" pitchFamily="34" charset="0"/>
              </a:endParaRPr>
            </a:p>
          </p:txBody>
        </p:sp>
      </p:grpSp>
      <p:sp>
        <p:nvSpPr>
          <p:cNvPr id="30" name="Rectangle 29">
            <a:extLst>
              <a:ext uri="{FF2B5EF4-FFF2-40B4-BE49-F238E27FC236}">
                <a16:creationId xmlns:a16="http://schemas.microsoft.com/office/drawing/2014/main" id="{E31925F2-5679-AEF3-1AEC-1672927B8B77}"/>
              </a:ext>
            </a:extLst>
          </p:cNvPr>
          <p:cNvSpPr>
            <a:spLocks noChangeArrowheads="1"/>
          </p:cNvSpPr>
          <p:nvPr/>
        </p:nvSpPr>
        <p:spPr bwMode="auto">
          <a:xfrm>
            <a:off x="4785254" y="1235492"/>
            <a:ext cx="7452799"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Qué es?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La matriz de clasificación es una estrategia que permite hacer distinciones detalladas de las características de algún tipo de información específica. El objetivo es formar conjuntos o clases.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31" name="Rectangle 30">
            <a:extLst>
              <a:ext uri="{FF2B5EF4-FFF2-40B4-BE49-F238E27FC236}">
                <a16:creationId xmlns:a16="http://schemas.microsoft.com/office/drawing/2014/main" id="{9A1E0234-79CF-FF2F-ECEC-86EE4B9F9A3A}"/>
              </a:ext>
            </a:extLst>
          </p:cNvPr>
          <p:cNvSpPr>
            <a:spLocks noChangeArrowheads="1"/>
          </p:cNvSpPr>
          <p:nvPr/>
        </p:nvSpPr>
        <p:spPr bwMode="auto">
          <a:xfrm>
            <a:off x="3485515" y="2935179"/>
            <a:ext cx="800251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a:t>
            </a:r>
            <a:r>
              <a:rPr kumimoji="0" lang="es-MX" altLang="es-MX" sz="14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Cómo se realiza?</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identifican los elementos que se desean clasificar y se hace un listado.</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organizan los elementos en grupos iniciales.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determinan los elementos y las categorías que se van a clasificar.</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identifican las características que hacen a cada categoría distinta de otra.</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verifica si las características de los elementos cubren las necesidades de las categorías.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da una conclusión de los resultados de la clasificación de los elementos.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32" name="Rectangle 31">
            <a:extLst>
              <a:ext uri="{FF2B5EF4-FFF2-40B4-BE49-F238E27FC236}">
                <a16:creationId xmlns:a16="http://schemas.microsoft.com/office/drawing/2014/main" id="{FFE8C1C4-A5C1-B0DC-E4A3-36D333ABB310}"/>
              </a:ext>
            </a:extLst>
          </p:cNvPr>
          <p:cNvSpPr>
            <a:spLocks noChangeArrowheads="1"/>
          </p:cNvSpPr>
          <p:nvPr/>
        </p:nvSpPr>
        <p:spPr bwMode="auto">
          <a:xfrm>
            <a:off x="95250" y="4196607"/>
            <a:ext cx="910653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¿Para qué se utiliza?</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33" name="Rectangle 34">
            <a:extLst>
              <a:ext uri="{FF2B5EF4-FFF2-40B4-BE49-F238E27FC236}">
                <a16:creationId xmlns:a16="http://schemas.microsoft.com/office/drawing/2014/main" id="{B3A5F4D2-1981-DFAB-77FE-34D69AA64195}"/>
              </a:ext>
            </a:extLst>
          </p:cNvPr>
          <p:cNvSpPr>
            <a:spLocks noChangeArrowheads="1"/>
          </p:cNvSpPr>
          <p:nvPr/>
        </p:nvSpPr>
        <p:spPr bwMode="auto">
          <a:xfrm>
            <a:off x="700088" y="4605715"/>
            <a:ext cx="112871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La matriz de clasificación permite:</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Llegar a determinar detalles que a simple vista no podríamos determinar.</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Agrupar en clases determinadas o no, dependiendo del interés del trabajo que estemos desarrollando. Si para una clasificación, tenemos las categorías </a:t>
            </a:r>
            <a:r>
              <a:rPr kumimoji="0" lang="es-MX" altLang="es-MX" sz="1600" b="0" i="1" u="none" strike="noStrike" cap="none" normalizeH="0" baseline="0" dirty="0">
                <a:ln>
                  <a:noFill/>
                </a:ln>
                <a:solidFill>
                  <a:srgbClr val="181717"/>
                </a:solidFill>
                <a:effectLst/>
                <a:latin typeface="Arial" panose="020B0604020202020204" pitchFamily="34" charset="0"/>
                <a:ea typeface="Calibri" panose="020F0502020204030204" pitchFamily="34" charset="0"/>
              </a:rPr>
              <a:t>a priori</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entonces las utilizamos; de lo contrario, primero realizamos el agrupamiento, y después hacemos emerger las categorías. </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Es muy útil en el análisis de datos cualitativos (hermenéutica).</a:t>
            </a:r>
            <a:endParaRPr kumimoji="0" lang="es-MX" altLang="es-MX"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0580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219987" y="428635"/>
            <a:ext cx="7124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Matriz de clasificación</a:t>
            </a:r>
          </a:p>
        </p:txBody>
      </p:sp>
      <p:sp>
        <p:nvSpPr>
          <p:cNvPr id="2" name="Rectangle 18">
            <a:extLst>
              <a:ext uri="{FF2B5EF4-FFF2-40B4-BE49-F238E27FC236}">
                <a16:creationId xmlns:a16="http://schemas.microsoft.com/office/drawing/2014/main" id="{1CF90362-7FDA-72E4-F2D6-6B2BD12458B1}"/>
              </a:ext>
            </a:extLst>
          </p:cNvPr>
          <p:cNvSpPr>
            <a:spLocks noChangeArrowheads="1"/>
          </p:cNvSpPr>
          <p:nvPr/>
        </p:nvSpPr>
        <p:spPr bwMode="auto">
          <a:xfrm>
            <a:off x="2415654" y="8959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55412" tIns="934743" rIns="2369391" bIns="831588" numCol="1" anchor="ctr" anchorCtr="0" compatLnSpc="1">
            <a:prstTxWarp prst="textNoShape">
              <a:avLst/>
            </a:prstTxWarp>
            <a:spAutoFit/>
          </a:bodyPr>
          <a:lstStyle/>
          <a:p>
            <a:endParaRPr lang="es-MX"/>
          </a:p>
        </p:txBody>
      </p:sp>
      <p:pic>
        <p:nvPicPr>
          <p:cNvPr id="3" name="Picture 130782">
            <a:extLst>
              <a:ext uri="{FF2B5EF4-FFF2-40B4-BE49-F238E27FC236}">
                <a16:creationId xmlns:a16="http://schemas.microsoft.com/office/drawing/2014/main" id="{49F0E72A-19A0-567F-DC87-3975CA5D6B08}"/>
              </a:ext>
            </a:extLst>
          </p:cNvPr>
          <p:cNvPicPr/>
          <p:nvPr/>
        </p:nvPicPr>
        <p:blipFill>
          <a:blip r:embed="rId3"/>
          <a:stretch>
            <a:fillRect/>
          </a:stretch>
        </p:blipFill>
        <p:spPr>
          <a:xfrm>
            <a:off x="2415654" y="1228725"/>
            <a:ext cx="7124700" cy="5026977"/>
          </a:xfrm>
          <a:prstGeom prst="rect">
            <a:avLst/>
          </a:prstGeom>
        </p:spPr>
      </p:pic>
    </p:spTree>
    <p:extLst>
      <p:ext uri="{BB962C8B-B14F-4D97-AF65-F5344CB8AC3E}">
        <p14:creationId xmlns:p14="http://schemas.microsoft.com/office/powerpoint/2010/main" val="268136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4" name="Marcador de contenido 8">
            <a:extLst>
              <a:ext uri="{FF2B5EF4-FFF2-40B4-BE49-F238E27FC236}">
                <a16:creationId xmlns:a16="http://schemas.microsoft.com/office/drawing/2014/main" id="{DC90757F-5345-0F04-DDCC-12AA3400083B}"/>
              </a:ext>
            </a:extLst>
          </p:cNvPr>
          <p:cNvGraphicFramePr>
            <a:graphicFrameLocks/>
          </p:cNvGraphicFramePr>
          <p:nvPr>
            <p:extLst>
              <p:ext uri="{D42A27DB-BD31-4B8C-83A1-F6EECF244321}">
                <p14:modId xmlns:p14="http://schemas.microsoft.com/office/powerpoint/2010/main" val="3881930726"/>
              </p:ext>
            </p:extLst>
          </p:nvPr>
        </p:nvGraphicFramePr>
        <p:xfrm>
          <a:off x="1290573" y="2000646"/>
          <a:ext cx="9610849" cy="3604797"/>
        </p:xfrm>
        <a:graphic>
          <a:graphicData uri="http://schemas.openxmlformats.org/drawingml/2006/table">
            <a:tbl>
              <a:tblPr firstRow="1" firstCol="1" bandRow="1"/>
              <a:tblGrid>
                <a:gridCol w="584993">
                  <a:extLst>
                    <a:ext uri="{9D8B030D-6E8A-4147-A177-3AD203B41FA5}">
                      <a16:colId xmlns:a16="http://schemas.microsoft.com/office/drawing/2014/main" val="20000"/>
                    </a:ext>
                  </a:extLst>
                </a:gridCol>
                <a:gridCol w="2785754">
                  <a:extLst>
                    <a:ext uri="{9D8B030D-6E8A-4147-A177-3AD203B41FA5}">
                      <a16:colId xmlns:a16="http://schemas.microsoft.com/office/drawing/2014/main" val="20001"/>
                    </a:ext>
                  </a:extLst>
                </a:gridCol>
                <a:gridCol w="3119198">
                  <a:extLst>
                    <a:ext uri="{9D8B030D-6E8A-4147-A177-3AD203B41FA5}">
                      <a16:colId xmlns:a16="http://schemas.microsoft.com/office/drawing/2014/main" val="20002"/>
                    </a:ext>
                  </a:extLst>
                </a:gridCol>
                <a:gridCol w="3120904">
                  <a:extLst>
                    <a:ext uri="{9D8B030D-6E8A-4147-A177-3AD203B41FA5}">
                      <a16:colId xmlns:a16="http://schemas.microsoft.com/office/drawing/2014/main" val="20003"/>
                    </a:ext>
                  </a:extLst>
                </a:gridCol>
              </a:tblGrid>
              <a:tr h="1140200">
                <a:tc>
                  <a:txBody>
                    <a:bodyPr/>
                    <a:lstStyle/>
                    <a:p>
                      <a:pPr algn="ctr">
                        <a:lnSpc>
                          <a:spcPct val="110000"/>
                        </a:lnSpc>
                        <a:spcAft>
                          <a:spcPts val="0"/>
                        </a:spcAft>
                      </a:pPr>
                      <a:r>
                        <a:rPr lang="es-MX" sz="18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79A5B0"/>
                    </a:solidFill>
                  </a:tcPr>
                </a:tc>
                <a:tc>
                  <a:txBody>
                    <a:bodyPr/>
                    <a:lstStyle/>
                    <a:p>
                      <a:pPr algn="ctr">
                        <a:lnSpc>
                          <a:spcPct val="110000"/>
                        </a:lnSpc>
                        <a:spcAft>
                          <a:spcPts val="0"/>
                        </a:spcAft>
                      </a:pPr>
                      <a:r>
                        <a:rPr lang="es-MX" sz="18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Tema 1</a:t>
                      </a:r>
                      <a:br>
                        <a:rPr lang="es-MX" sz="18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br>
                      <a:r>
                        <a:rPr lang="es-MX" sz="18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Literatura</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79A5B0"/>
                    </a:solidFill>
                  </a:tcPr>
                </a:tc>
                <a:tc>
                  <a:txBody>
                    <a:bodyPr/>
                    <a:lstStyle/>
                    <a:p>
                      <a:pPr marL="0" marR="0" lvl="0" indent="0" algn="ctr" defTabSz="457189" rtl="0" eaLnBrk="1" fontAlgn="auto" latinLnBrk="0" hangingPunct="1">
                        <a:lnSpc>
                          <a:spcPct val="110000"/>
                        </a:lnSpc>
                        <a:spcBef>
                          <a:spcPts val="0"/>
                        </a:spcBef>
                        <a:spcAft>
                          <a:spcPts val="0"/>
                        </a:spcAft>
                        <a:buClrTx/>
                        <a:buSzTx/>
                        <a:buFontTx/>
                        <a:buNone/>
                        <a:tabLst/>
                        <a:defRPr/>
                      </a:pPr>
                      <a:r>
                        <a:rPr lang="es-MX" sz="18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Tema 2</a:t>
                      </a:r>
                    </a:p>
                    <a:p>
                      <a:pPr marL="0" marR="0" lvl="0" indent="0" algn="ctr" defTabSz="457189" rtl="0" eaLnBrk="1" fontAlgn="auto" latinLnBrk="0" hangingPunct="1">
                        <a:lnSpc>
                          <a:spcPct val="110000"/>
                        </a:lnSpc>
                        <a:spcBef>
                          <a:spcPts val="0"/>
                        </a:spcBef>
                        <a:spcAft>
                          <a:spcPts val="0"/>
                        </a:spcAft>
                        <a:buClrTx/>
                        <a:buSzTx/>
                        <a:buFontTx/>
                        <a:buNone/>
                        <a:tabLst/>
                        <a:defRPr/>
                      </a:pPr>
                      <a:r>
                        <a:rPr lang="es-MX" sz="18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Mapas cognitivos en cuaderno</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0000"/>
                        </a:lnSpc>
                        <a:spcAft>
                          <a:spcPts val="0"/>
                        </a:spcAft>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79A5B0"/>
                    </a:solidFill>
                  </a:tcPr>
                </a:tc>
                <a:tc>
                  <a:txBody>
                    <a:bodyPr/>
                    <a:lstStyle/>
                    <a:p>
                      <a:pPr algn="ctr">
                        <a:lnSpc>
                          <a:spcPct val="110000"/>
                        </a:lnSpc>
                        <a:spcAft>
                          <a:spcPts val="0"/>
                        </a:spcAft>
                      </a:pPr>
                      <a:r>
                        <a:rPr lang="es-MX" sz="18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Tema 3.</a:t>
                      </a:r>
                      <a:br>
                        <a:rPr lang="es-MX" sz="18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br>
                      <a:r>
                        <a:rPr lang="es-MX" sz="18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Mapas cognitivos digitales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79A5B0"/>
                    </a:solidFill>
                  </a:tcPr>
                </a:tc>
                <a:extLst>
                  <a:ext uri="{0D108BD9-81ED-4DB2-BD59-A6C34878D82A}">
                    <a16:rowId xmlns:a16="http://schemas.microsoft.com/office/drawing/2014/main" val="10000"/>
                  </a:ext>
                </a:extLst>
              </a:tr>
              <a:tr h="741099">
                <a:tc>
                  <a:txBody>
                    <a:bodyPr/>
                    <a:lstStyle/>
                    <a:p>
                      <a:pPr>
                        <a:lnSpc>
                          <a:spcPct val="110000"/>
                        </a:lnSpc>
                        <a:spcAft>
                          <a:spcPts val="0"/>
                        </a:spcAft>
                      </a:pPr>
                      <a:r>
                        <a:rPr lang="es-MX" sz="1800" b="1">
                          <a:effectLst/>
                          <a:latin typeface="Calibri" panose="020F0502020204030204" pitchFamily="34" charset="0"/>
                          <a:ea typeface="Calibri" panose="020F0502020204030204" pitchFamily="34" charset="0"/>
                          <a:cs typeface="Arial" panose="020B0604020202020204" pitchFamily="34" charset="0"/>
                        </a:rPr>
                        <a:t>1</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nSpc>
                          <a:spcPct val="110000"/>
                        </a:lnSpc>
                        <a:spcAft>
                          <a:spcPts val="0"/>
                        </a:spcAft>
                      </a:pPr>
                      <a:r>
                        <a:rPr lang="es-MX" sz="1800" b="1" dirty="0">
                          <a:effectLst/>
                          <a:latin typeface="Calibri" panose="020F0502020204030204" pitchFamily="34" charset="0"/>
                          <a:ea typeface="Calibri" panose="020F0502020204030204" pitchFamily="34" charset="0"/>
                          <a:cs typeface="Arial" panose="020B0604020202020204" pitchFamily="34" charset="0"/>
                        </a:rPr>
                        <a:t> Teoría</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nSpc>
                          <a:spcPct val="110000"/>
                        </a:lnSpc>
                        <a:spcAft>
                          <a:spcPts val="0"/>
                        </a:spcAft>
                      </a:pPr>
                      <a:r>
                        <a:rPr lang="es-MX" sz="1800" b="1" dirty="0">
                          <a:effectLst/>
                          <a:latin typeface="Calibri" panose="020F0502020204030204" pitchFamily="34" charset="0"/>
                          <a:ea typeface="Calibri" panose="020F0502020204030204" pitchFamily="34" charset="0"/>
                          <a:cs typeface="Arial" panose="020B0604020202020204" pitchFamily="34" charset="0"/>
                        </a:rPr>
                        <a:t> Tipos de mapas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nSpc>
                          <a:spcPct val="110000"/>
                        </a:lnSpc>
                        <a:spcAft>
                          <a:spcPts val="0"/>
                        </a:spcAft>
                      </a:pPr>
                      <a:r>
                        <a:rPr lang="es-MX" sz="1800" b="1" dirty="0">
                          <a:effectLst/>
                          <a:latin typeface="Calibri" panose="020F0502020204030204" pitchFamily="34" charset="0"/>
                          <a:ea typeface="Calibri" panose="020F0502020204030204" pitchFamily="34" charset="0"/>
                          <a:cs typeface="Arial" panose="020B0604020202020204" pitchFamily="34" charset="0"/>
                        </a:rPr>
                        <a:t> https://cmaptoolsgratis.com/cmaptools-online-gratis/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833355">
                <a:tc>
                  <a:txBody>
                    <a:bodyPr/>
                    <a:lstStyle/>
                    <a:p>
                      <a:pPr>
                        <a:lnSpc>
                          <a:spcPct val="110000"/>
                        </a:lnSpc>
                        <a:spcAft>
                          <a:spcPts val="0"/>
                        </a:spcAft>
                      </a:pPr>
                      <a:r>
                        <a:rPr lang="es-MX" sz="1800" b="1">
                          <a:effectLst/>
                          <a:latin typeface="Calibri" panose="020F0502020204030204" pitchFamily="34" charset="0"/>
                          <a:ea typeface="Calibri" panose="020F0502020204030204" pitchFamily="34" charset="0"/>
                          <a:cs typeface="Arial" panose="020B0604020202020204" pitchFamily="34" charset="0"/>
                        </a:rPr>
                        <a:t>2</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nSpc>
                          <a:spcPct val="110000"/>
                        </a:lnSpc>
                        <a:spcAft>
                          <a:spcPts val="0"/>
                        </a:spcAft>
                      </a:pPr>
                      <a:r>
                        <a:rPr lang="es-MX" sz="1800" b="1" dirty="0">
                          <a:effectLst/>
                          <a:latin typeface="Calibri" panose="020F0502020204030204" pitchFamily="34" charset="0"/>
                          <a:ea typeface="Calibri" panose="020F0502020204030204" pitchFamily="34" charset="0"/>
                          <a:cs typeface="Arial" panose="020B0604020202020204" pitchFamily="34" charset="0"/>
                        </a:rPr>
                        <a:t>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nSpc>
                          <a:spcPct val="110000"/>
                        </a:lnSpc>
                        <a:spcAft>
                          <a:spcPts val="0"/>
                        </a:spcAft>
                      </a:pPr>
                      <a:r>
                        <a:rPr lang="es-MX" sz="1800" b="1" dirty="0">
                          <a:effectLst/>
                          <a:latin typeface="Calibri" panose="020F0502020204030204" pitchFamily="34" charset="0"/>
                          <a:ea typeface="Calibri" panose="020F0502020204030204" pitchFamily="34" charset="0"/>
                          <a:cs typeface="Arial" panose="020B0604020202020204" pitchFamily="34" charset="0"/>
                        </a:rPr>
                        <a:t> Ejercicio de mapa mental en forma de araña</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nSpc>
                          <a:spcPct val="110000"/>
                        </a:lnSpc>
                        <a:spcAft>
                          <a:spcPts val="0"/>
                        </a:spcAft>
                      </a:pPr>
                      <a:r>
                        <a:rPr lang="es-MX" sz="1800" b="1" dirty="0">
                          <a:effectLst/>
                          <a:latin typeface="Calibri" panose="020F0502020204030204" pitchFamily="34" charset="0"/>
                          <a:ea typeface="Calibri" panose="020F0502020204030204" pitchFamily="34" charset="0"/>
                          <a:cs typeface="Arial" panose="020B0604020202020204" pitchFamily="34" charset="0"/>
                        </a:rPr>
                        <a:t> https://www.lucidchart.com/pages/es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r h="741099">
                <a:tc>
                  <a:txBody>
                    <a:bodyPr/>
                    <a:lstStyle/>
                    <a:p>
                      <a:pPr>
                        <a:lnSpc>
                          <a:spcPct val="110000"/>
                        </a:lnSpc>
                        <a:spcAft>
                          <a:spcPts val="0"/>
                        </a:spcAft>
                      </a:pPr>
                      <a:r>
                        <a:rPr lang="es-MX" sz="1800" b="1">
                          <a:effectLst/>
                          <a:latin typeface="Calibri" panose="020F0502020204030204" pitchFamily="34" charset="0"/>
                          <a:ea typeface="Calibri" panose="020F0502020204030204" pitchFamily="34" charset="0"/>
                          <a:cs typeface="Arial" panose="020B0604020202020204" pitchFamily="34" charset="0"/>
                        </a:rPr>
                        <a:t>3</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nSpc>
                          <a:spcPct val="110000"/>
                        </a:lnSpc>
                        <a:spcAft>
                          <a:spcPts val="0"/>
                        </a:spcAft>
                      </a:pPr>
                      <a:r>
                        <a:rPr lang="es-MX" sz="1800" b="1" dirty="0">
                          <a:effectLst/>
                          <a:latin typeface="Calibri" panose="020F0502020204030204" pitchFamily="34" charset="0"/>
                          <a:ea typeface="Calibri" panose="020F0502020204030204" pitchFamily="34" charset="0"/>
                          <a:cs typeface="Arial" panose="020B0604020202020204" pitchFamily="34" charset="0"/>
                        </a:rPr>
                        <a:t>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nSpc>
                          <a:spcPct val="110000"/>
                        </a:lnSpc>
                        <a:spcAft>
                          <a:spcPts val="0"/>
                        </a:spcAft>
                      </a:pPr>
                      <a:r>
                        <a:rPr lang="es-MX" sz="1800" b="1" dirty="0">
                          <a:effectLst/>
                          <a:latin typeface="Calibri" panose="020F0502020204030204" pitchFamily="34" charset="0"/>
                          <a:ea typeface="Calibri" panose="020F0502020204030204" pitchFamily="34" charset="0"/>
                          <a:cs typeface="Arial" panose="020B0604020202020204" pitchFamily="34" charset="0"/>
                        </a:rPr>
                        <a:t> Ejercicio de mapa de cajas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nSpc>
                          <a:spcPct val="110000"/>
                        </a:lnSpc>
                        <a:spcAft>
                          <a:spcPts val="0"/>
                        </a:spcAft>
                      </a:pPr>
                      <a:r>
                        <a:rPr lang="es-MX" sz="1800" b="1" dirty="0">
                          <a:effectLst/>
                          <a:latin typeface="Calibri" panose="020F0502020204030204" pitchFamily="34" charset="0"/>
                          <a:ea typeface="Calibri" panose="020F0502020204030204" pitchFamily="34" charset="0"/>
                          <a:cs typeface="Arial" panose="020B0604020202020204" pitchFamily="34" charset="0"/>
                        </a:rPr>
                        <a:t> https://www.mindmeister.com</a:t>
                      </a:r>
                    </a:p>
                    <a:p>
                      <a:pPr>
                        <a:lnSpc>
                          <a:spcPct val="110000"/>
                        </a:lnSpc>
                        <a:spcAft>
                          <a:spcPts val="0"/>
                        </a:spcAft>
                      </a:pPr>
                      <a:endParaRPr lang="es-MX"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0000"/>
                        </a:lnSpc>
                        <a:spcAft>
                          <a:spcPts val="0"/>
                        </a:spcAft>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CuadroTexto 4">
            <a:extLst>
              <a:ext uri="{FF2B5EF4-FFF2-40B4-BE49-F238E27FC236}">
                <a16:creationId xmlns:a16="http://schemas.microsoft.com/office/drawing/2014/main" id="{860B88E0-9D7A-61E0-4D92-F0F5F6F45B54}"/>
              </a:ext>
            </a:extLst>
          </p:cNvPr>
          <p:cNvSpPr txBox="1"/>
          <p:nvPr/>
        </p:nvSpPr>
        <p:spPr>
          <a:xfrm>
            <a:off x="3584292" y="5755014"/>
            <a:ext cx="5023413" cy="783193"/>
          </a:xfrm>
          <a:prstGeom prst="roundRect">
            <a:avLst/>
          </a:prstGeom>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MX" sz="2000" dirty="0"/>
              <a:t>Se realizará un ejercicio en hoja y/o digital para entrega en la plataforma </a:t>
            </a:r>
            <a:r>
              <a:rPr lang="es-MX" sz="2000" dirty="0" err="1"/>
              <a:t>teams</a:t>
            </a:r>
            <a:r>
              <a:rPr lang="es-MX" sz="2000" dirty="0"/>
              <a:t>.</a:t>
            </a:r>
          </a:p>
        </p:txBody>
      </p:sp>
      <p:sp>
        <p:nvSpPr>
          <p:cNvPr id="6" name="3 Rectángulo">
            <a:extLst>
              <a:ext uri="{FF2B5EF4-FFF2-40B4-BE49-F238E27FC236}">
                <a16:creationId xmlns:a16="http://schemas.microsoft.com/office/drawing/2014/main" id="{F18A1F54-1281-5EDA-2C0A-5AF28D728E46}"/>
              </a:ext>
            </a:extLst>
          </p:cNvPr>
          <p:cNvSpPr>
            <a:spLocks noChangeArrowheads="1"/>
          </p:cNvSpPr>
          <p:nvPr/>
        </p:nvSpPr>
        <p:spPr bwMode="auto">
          <a:xfrm>
            <a:off x="1697619" y="1292760"/>
            <a:ext cx="96108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Temario: Mapas cognitivos para los aprendizajes formativos en ambientes híbridos en Educación Superior </a:t>
            </a:r>
          </a:p>
        </p:txBody>
      </p:sp>
    </p:spTree>
    <p:extLst>
      <p:ext uri="{BB962C8B-B14F-4D97-AF65-F5344CB8AC3E}">
        <p14:creationId xmlns:p14="http://schemas.microsoft.com/office/powerpoint/2010/main" val="2659700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219987" y="428635"/>
            <a:ext cx="7124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Diagrama radial</a:t>
            </a:r>
          </a:p>
        </p:txBody>
      </p:sp>
      <p:sp>
        <p:nvSpPr>
          <p:cNvPr id="2" name="Rectangle 18">
            <a:extLst>
              <a:ext uri="{FF2B5EF4-FFF2-40B4-BE49-F238E27FC236}">
                <a16:creationId xmlns:a16="http://schemas.microsoft.com/office/drawing/2014/main" id="{1CF90362-7FDA-72E4-F2D6-6B2BD12458B1}"/>
              </a:ext>
            </a:extLst>
          </p:cNvPr>
          <p:cNvSpPr>
            <a:spLocks noChangeArrowheads="1"/>
          </p:cNvSpPr>
          <p:nvPr/>
        </p:nvSpPr>
        <p:spPr bwMode="auto">
          <a:xfrm>
            <a:off x="2415654" y="8959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55412" tIns="934743" rIns="2369391" bIns="831588" numCol="1" anchor="ctr" anchorCtr="0" compatLnSpc="1">
            <a:prstTxWarp prst="textNoShape">
              <a:avLst/>
            </a:prstTxWarp>
            <a:spAutoFit/>
          </a:bodyPr>
          <a:lstStyle/>
          <a:p>
            <a:endParaRPr lang="es-MX"/>
          </a:p>
        </p:txBody>
      </p:sp>
      <p:grpSp>
        <p:nvGrpSpPr>
          <p:cNvPr id="4" name="Group 114133">
            <a:extLst>
              <a:ext uri="{FF2B5EF4-FFF2-40B4-BE49-F238E27FC236}">
                <a16:creationId xmlns:a16="http://schemas.microsoft.com/office/drawing/2014/main" id="{2E4A9FE5-93A4-2AEB-6FB9-68F2A6EC9562}"/>
              </a:ext>
            </a:extLst>
          </p:cNvPr>
          <p:cNvGrpSpPr/>
          <p:nvPr/>
        </p:nvGrpSpPr>
        <p:grpSpPr>
          <a:xfrm>
            <a:off x="0" y="0"/>
            <a:ext cx="190500" cy="224790"/>
            <a:chOff x="0" y="0"/>
            <a:chExt cx="190513" cy="225044"/>
          </a:xfrm>
        </p:grpSpPr>
        <p:sp>
          <p:nvSpPr>
            <p:cNvPr id="5" name="Shape 4367">
              <a:extLst>
                <a:ext uri="{FF2B5EF4-FFF2-40B4-BE49-F238E27FC236}">
                  <a16:creationId xmlns:a16="http://schemas.microsoft.com/office/drawing/2014/main" id="{6E970F6C-B087-B496-B21C-8DDD8625E813}"/>
                </a:ext>
              </a:extLst>
            </p:cNvPr>
            <p:cNvSpPr/>
            <p:nvPr/>
          </p:nvSpPr>
          <p:spPr>
            <a:xfrm>
              <a:off x="0" y="0"/>
              <a:ext cx="190513" cy="225044"/>
            </a:xfrm>
            <a:custGeom>
              <a:avLst/>
              <a:gdLst/>
              <a:ahLst/>
              <a:cxnLst/>
              <a:rect l="0" t="0" r="0" b="0"/>
              <a:pathLst>
                <a:path w="190513" h="225044">
                  <a:moveTo>
                    <a:pt x="0" y="0"/>
                  </a:moveTo>
                  <a:lnTo>
                    <a:pt x="190513" y="0"/>
                  </a:lnTo>
                  <a:lnTo>
                    <a:pt x="190513" y="165824"/>
                  </a:lnTo>
                  <a:lnTo>
                    <a:pt x="143916" y="165824"/>
                  </a:lnTo>
                  <a:lnTo>
                    <a:pt x="143916" y="225044"/>
                  </a:lnTo>
                  <a:lnTo>
                    <a:pt x="74092" y="165824"/>
                  </a:lnTo>
                  <a:lnTo>
                    <a:pt x="0" y="165824"/>
                  </a:lnTo>
                  <a:lnTo>
                    <a:pt x="0"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7" name="Group 114136">
            <a:extLst>
              <a:ext uri="{FF2B5EF4-FFF2-40B4-BE49-F238E27FC236}">
                <a16:creationId xmlns:a16="http://schemas.microsoft.com/office/drawing/2014/main" id="{F064382A-D5FF-06FF-83DA-09C7FA7A23E0}"/>
              </a:ext>
            </a:extLst>
          </p:cNvPr>
          <p:cNvGrpSpPr/>
          <p:nvPr/>
        </p:nvGrpSpPr>
        <p:grpSpPr>
          <a:xfrm>
            <a:off x="872604" y="1749358"/>
            <a:ext cx="3086100" cy="1805305"/>
            <a:chOff x="0" y="0"/>
            <a:chExt cx="3086100" cy="1805724"/>
          </a:xfrm>
        </p:grpSpPr>
        <p:sp>
          <p:nvSpPr>
            <p:cNvPr id="8" name="Shape 4370">
              <a:extLst>
                <a:ext uri="{FF2B5EF4-FFF2-40B4-BE49-F238E27FC236}">
                  <a16:creationId xmlns:a16="http://schemas.microsoft.com/office/drawing/2014/main" id="{96224D06-421F-4E1D-1D67-8333420CD925}"/>
                </a:ext>
              </a:extLst>
            </p:cNvPr>
            <p:cNvSpPr/>
            <p:nvPr/>
          </p:nvSpPr>
          <p:spPr>
            <a:xfrm>
              <a:off x="0" y="0"/>
              <a:ext cx="3086100" cy="1805724"/>
            </a:xfrm>
            <a:custGeom>
              <a:avLst/>
              <a:gdLst/>
              <a:ahLst/>
              <a:cxnLst/>
              <a:rect l="0" t="0" r="0" b="0"/>
              <a:pathLst>
                <a:path w="3086100" h="1805724">
                  <a:moveTo>
                    <a:pt x="3086100" y="1492085"/>
                  </a:moveTo>
                  <a:lnTo>
                    <a:pt x="3086100" y="0"/>
                  </a:lnTo>
                  <a:lnTo>
                    <a:pt x="0" y="0"/>
                  </a:lnTo>
                  <a:lnTo>
                    <a:pt x="0" y="1492085"/>
                  </a:lnTo>
                  <a:lnTo>
                    <a:pt x="501409" y="1492085"/>
                  </a:lnTo>
                  <a:lnTo>
                    <a:pt x="1076617" y="1805724"/>
                  </a:lnTo>
                  <a:lnTo>
                    <a:pt x="1076617" y="1492085"/>
                  </a:lnTo>
                  <a:lnTo>
                    <a:pt x="3086100" y="1492085"/>
                  </a:lnTo>
                  <a:close/>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9" name="Rectangle 4371">
              <a:extLst>
                <a:ext uri="{FF2B5EF4-FFF2-40B4-BE49-F238E27FC236}">
                  <a16:creationId xmlns:a16="http://schemas.microsoft.com/office/drawing/2014/main" id="{700C604B-FE64-9A29-2FB8-B56051011A14}"/>
                </a:ext>
              </a:extLst>
            </p:cNvPr>
            <p:cNvSpPr/>
            <p:nvPr/>
          </p:nvSpPr>
          <p:spPr>
            <a:xfrm>
              <a:off x="494525" y="608813"/>
              <a:ext cx="2781576" cy="388155"/>
            </a:xfrm>
            <a:prstGeom prst="rect">
              <a:avLst/>
            </a:prstGeom>
            <a:ln>
              <a:noFill/>
            </a:ln>
          </p:spPr>
          <p:txBody>
            <a:bodyPr vert="horz" lIns="0" tIns="0" rIns="0" bIns="0" rtlCol="0">
              <a:noAutofit/>
            </a:bodyPr>
            <a:lstStyle/>
            <a:p>
              <a:pPr>
                <a:lnSpc>
                  <a:spcPct val="107000"/>
                </a:lnSpc>
                <a:spcAft>
                  <a:spcPts val="800"/>
                </a:spcAft>
              </a:pPr>
              <a:r>
                <a:rPr lang="es-MX" sz="2000" b="1">
                  <a:solidFill>
                    <a:srgbClr val="009479"/>
                  </a:solidFill>
                  <a:effectLst/>
                  <a:latin typeface="Calibri" panose="020F0502020204030204" pitchFamily="34" charset="0"/>
                  <a:ea typeface="Calibri" panose="020F0502020204030204" pitchFamily="34" charset="0"/>
                </a:rPr>
                <a:t>Diagrama</a:t>
              </a:r>
              <a:r>
                <a:rPr lang="es-MX" sz="2000" b="1" spc="45">
                  <a:solidFill>
                    <a:srgbClr val="009479"/>
                  </a:solidFill>
                  <a:effectLst/>
                  <a:latin typeface="Calibri" panose="020F0502020204030204" pitchFamily="34" charset="0"/>
                  <a:ea typeface="Calibri" panose="020F0502020204030204" pitchFamily="34" charset="0"/>
                </a:rPr>
                <a:t> </a:t>
              </a:r>
              <a:r>
                <a:rPr lang="es-MX" sz="2000" b="1">
                  <a:solidFill>
                    <a:srgbClr val="009479"/>
                  </a:solidFill>
                  <a:effectLst/>
                  <a:latin typeface="Calibri" panose="020F0502020204030204" pitchFamily="34" charset="0"/>
                  <a:ea typeface="Calibri" panose="020F0502020204030204" pitchFamily="34" charset="0"/>
                </a:rPr>
                <a:t>radial</a:t>
              </a:r>
              <a:endParaRPr lang="es-MX" sz="1100">
                <a:solidFill>
                  <a:srgbClr val="000000"/>
                </a:solidFill>
                <a:effectLst/>
                <a:latin typeface="Calibri" panose="020F0502020204030204" pitchFamily="34" charset="0"/>
                <a:ea typeface="Calibri" panose="020F0502020204030204" pitchFamily="34" charset="0"/>
              </a:endParaRPr>
            </a:p>
          </p:txBody>
        </p:sp>
        <p:sp>
          <p:nvSpPr>
            <p:cNvPr id="10" name="Rectangle 4372">
              <a:extLst>
                <a:ext uri="{FF2B5EF4-FFF2-40B4-BE49-F238E27FC236}">
                  <a16:creationId xmlns:a16="http://schemas.microsoft.com/office/drawing/2014/main" id="{46485F5E-E344-3805-9400-527AF0B65483}"/>
                </a:ext>
              </a:extLst>
            </p:cNvPr>
            <p:cNvSpPr/>
            <p:nvPr/>
          </p:nvSpPr>
          <p:spPr>
            <a:xfrm>
              <a:off x="2585758" y="639801"/>
              <a:ext cx="79388" cy="345252"/>
            </a:xfrm>
            <a:prstGeom prst="rect">
              <a:avLst/>
            </a:prstGeom>
            <a:ln>
              <a:noFill/>
            </a:ln>
          </p:spPr>
          <p:txBody>
            <a:bodyPr vert="horz" lIns="0" tIns="0" rIns="0" bIns="0" rtlCol="0">
              <a:noAutofit/>
            </a:bodyPr>
            <a:lstStyle/>
            <a:p>
              <a:pPr>
                <a:lnSpc>
                  <a:spcPct val="107000"/>
                </a:lnSpc>
                <a:spcAft>
                  <a:spcPts val="800"/>
                </a:spcAft>
              </a:pPr>
              <a:r>
                <a:rPr lang="es-MX" sz="2000" i="1">
                  <a:solidFill>
                    <a:srgbClr val="009479"/>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grpSp>
      <p:grpSp>
        <p:nvGrpSpPr>
          <p:cNvPr id="11" name="Group 114134">
            <a:extLst>
              <a:ext uri="{FF2B5EF4-FFF2-40B4-BE49-F238E27FC236}">
                <a16:creationId xmlns:a16="http://schemas.microsoft.com/office/drawing/2014/main" id="{B4E7FC31-1AD5-1359-A984-1796D2E39C8E}"/>
              </a:ext>
            </a:extLst>
          </p:cNvPr>
          <p:cNvGrpSpPr/>
          <p:nvPr/>
        </p:nvGrpSpPr>
        <p:grpSpPr>
          <a:xfrm>
            <a:off x="0" y="0"/>
            <a:ext cx="190500" cy="224790"/>
            <a:chOff x="0" y="0"/>
            <a:chExt cx="190513" cy="225044"/>
          </a:xfrm>
        </p:grpSpPr>
        <p:sp>
          <p:nvSpPr>
            <p:cNvPr id="12" name="Shape 4368">
              <a:extLst>
                <a:ext uri="{FF2B5EF4-FFF2-40B4-BE49-F238E27FC236}">
                  <a16:creationId xmlns:a16="http://schemas.microsoft.com/office/drawing/2014/main" id="{D61CBC0C-AE64-D495-1528-27192D8CE571}"/>
                </a:ext>
              </a:extLst>
            </p:cNvPr>
            <p:cNvSpPr/>
            <p:nvPr/>
          </p:nvSpPr>
          <p:spPr>
            <a:xfrm>
              <a:off x="0" y="0"/>
              <a:ext cx="190513" cy="225044"/>
            </a:xfrm>
            <a:custGeom>
              <a:avLst/>
              <a:gdLst/>
              <a:ahLst/>
              <a:cxnLst/>
              <a:rect l="0" t="0" r="0" b="0"/>
              <a:pathLst>
                <a:path w="190513" h="225044">
                  <a:moveTo>
                    <a:pt x="0" y="0"/>
                  </a:moveTo>
                  <a:lnTo>
                    <a:pt x="190513" y="0"/>
                  </a:lnTo>
                  <a:lnTo>
                    <a:pt x="190513" y="165824"/>
                  </a:lnTo>
                  <a:lnTo>
                    <a:pt x="143916" y="165824"/>
                  </a:lnTo>
                  <a:lnTo>
                    <a:pt x="143916" y="225044"/>
                  </a:lnTo>
                  <a:lnTo>
                    <a:pt x="74092" y="165824"/>
                  </a:lnTo>
                  <a:lnTo>
                    <a:pt x="0" y="165824"/>
                  </a:lnTo>
                  <a:lnTo>
                    <a:pt x="0"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13" name="Group 114135">
            <a:extLst>
              <a:ext uri="{FF2B5EF4-FFF2-40B4-BE49-F238E27FC236}">
                <a16:creationId xmlns:a16="http://schemas.microsoft.com/office/drawing/2014/main" id="{FC73CFDA-99CF-2E3E-B031-04D58E78E7CF}"/>
              </a:ext>
            </a:extLst>
          </p:cNvPr>
          <p:cNvGrpSpPr/>
          <p:nvPr/>
        </p:nvGrpSpPr>
        <p:grpSpPr>
          <a:xfrm>
            <a:off x="0" y="0"/>
            <a:ext cx="635" cy="7703820"/>
            <a:chOff x="0" y="0"/>
            <a:chExt cx="664" cy="7704024"/>
          </a:xfrm>
        </p:grpSpPr>
        <p:sp>
          <p:nvSpPr>
            <p:cNvPr id="14" name="Shape 142107">
              <a:extLst>
                <a:ext uri="{FF2B5EF4-FFF2-40B4-BE49-F238E27FC236}">
                  <a16:creationId xmlns:a16="http://schemas.microsoft.com/office/drawing/2014/main" id="{51ADE80E-D316-FAD5-400D-36E1782677B9}"/>
                </a:ext>
              </a:extLst>
            </p:cNvPr>
            <p:cNvSpPr/>
            <p:nvPr/>
          </p:nvSpPr>
          <p:spPr>
            <a:xfrm>
              <a:off x="0" y="0"/>
              <a:ext cx="9144" cy="7704024"/>
            </a:xfrm>
            <a:custGeom>
              <a:avLst/>
              <a:gdLst/>
              <a:ahLst/>
              <a:cxnLst/>
              <a:rect l="0" t="0" r="0" b="0"/>
              <a:pathLst>
                <a:path w="9144" h="7704024">
                  <a:moveTo>
                    <a:pt x="0" y="0"/>
                  </a:moveTo>
                  <a:lnTo>
                    <a:pt x="9144" y="0"/>
                  </a:lnTo>
                  <a:lnTo>
                    <a:pt x="9144" y="7704024"/>
                  </a:lnTo>
                  <a:lnTo>
                    <a:pt x="0" y="7704024"/>
                  </a:lnTo>
                  <a:lnTo>
                    <a:pt x="0" y="0"/>
                  </a:lnTo>
                </a:path>
              </a:pathLst>
            </a:custGeom>
            <a:ln w="0" cap="flat">
              <a:miter lim="127000"/>
            </a:ln>
          </p:spPr>
          <p:style>
            <a:lnRef idx="0">
              <a:srgbClr val="000000">
                <a:alpha val="0"/>
              </a:srgbClr>
            </a:lnRef>
            <a:fillRef idx="1">
              <a:srgbClr val="009479"/>
            </a:fillRef>
            <a:effectRef idx="0">
              <a:scrgbClr r="0" g="0" b="0"/>
            </a:effectRef>
            <a:fontRef idx="none"/>
          </p:style>
          <p:txBody>
            <a:bodyPr/>
            <a:lstStyle/>
            <a:p>
              <a:endParaRPr lang="es-MX"/>
            </a:p>
          </p:txBody>
        </p:sp>
      </p:grpSp>
      <p:sp>
        <p:nvSpPr>
          <p:cNvPr id="15" name="Rectangle 11">
            <a:extLst>
              <a:ext uri="{FF2B5EF4-FFF2-40B4-BE49-F238E27FC236}">
                <a16:creationId xmlns:a16="http://schemas.microsoft.com/office/drawing/2014/main" id="{C081D12E-06D5-8F08-9F09-54668932857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800" b="0" i="0" u="none" strike="noStrike" cap="none" normalizeH="0" baseline="0">
                <a:ln>
                  <a:noFill/>
                </a:ln>
                <a:solidFill>
                  <a:srgbClr val="009479"/>
                </a:solidFill>
                <a:effectLst/>
                <a:latin typeface="Arial" panose="020B0604020202020204" pitchFamily="34" charset="0"/>
                <a:ea typeface="Calibri" panose="020F0502020204030204" pitchFamily="34" charset="0"/>
              </a:rPr>
              <a:t>Estrategias de enseñanza-aprendizaje</a:t>
            </a:r>
            <a:endParaRPr kumimoji="0" lang="es-MX" altLang="es-MX"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16" name="Rectangle 12">
            <a:extLst>
              <a:ext uri="{FF2B5EF4-FFF2-40B4-BE49-F238E27FC236}">
                <a16:creationId xmlns:a16="http://schemas.microsoft.com/office/drawing/2014/main" id="{2DEABD56-B6A9-0961-59B1-7CCBD3C4C35B}"/>
              </a:ext>
            </a:extLst>
          </p:cNvPr>
          <p:cNvSpPr>
            <a:spLocks noChangeArrowheads="1"/>
          </p:cNvSpPr>
          <p:nvPr/>
        </p:nvSpPr>
        <p:spPr bwMode="auto">
          <a:xfrm>
            <a:off x="6247818" y="1660962"/>
            <a:ext cx="397095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¿Para qué se utilizan?</a:t>
            </a:r>
            <a:endParaRPr kumimoji="0" lang="es-MX" altLang="es-MX"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Los diagramas permiten:</a:t>
            </a:r>
            <a:endParaRPr kumimoji="0" lang="es-MX" altLang="es-MX"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Organizar la información.</a:t>
            </a:r>
            <a:endParaRPr kumimoji="0" lang="es-MX" altLang="es-MX"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Identificar detalles.</a:t>
            </a:r>
            <a:endParaRPr kumimoji="0" lang="es-MX" altLang="es-MX"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Identificar ideas principales.</a:t>
            </a:r>
            <a:endParaRPr kumimoji="0" lang="es-MX" altLang="es-MX"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Desarrollar la capacidad de análisis.</a:t>
            </a:r>
            <a:endParaRPr kumimoji="0" lang="es-MX" altLang="es-MX"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7" name="Rectangle 13">
            <a:extLst>
              <a:ext uri="{FF2B5EF4-FFF2-40B4-BE49-F238E27FC236}">
                <a16:creationId xmlns:a16="http://schemas.microsoft.com/office/drawing/2014/main" id="{C1502074-00E4-FB95-BE1E-AC6E1306FBBC}"/>
              </a:ext>
            </a:extLst>
          </p:cNvPr>
          <p:cNvSpPr>
            <a:spLocks noChangeArrowheads="1"/>
          </p:cNvSpPr>
          <p:nvPr/>
        </p:nvSpPr>
        <p:spPr bwMode="auto">
          <a:xfrm>
            <a:off x="962392" y="4072901"/>
            <a:ext cx="4641014"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Existen dos tipos de diagramas: radial y de árbol</a:t>
            </a:r>
            <a:r>
              <a:rPr kumimoji="0" lang="es-MX" altLang="es-MX" sz="9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8" name="Rectangle 16">
            <a:extLst>
              <a:ext uri="{FF2B5EF4-FFF2-40B4-BE49-F238E27FC236}">
                <a16:creationId xmlns:a16="http://schemas.microsoft.com/office/drawing/2014/main" id="{CE881109-65D6-0CE6-5A75-1B8AD19C3B39}"/>
              </a:ext>
            </a:extLst>
          </p:cNvPr>
          <p:cNvSpPr>
            <a:spLocks noChangeArrowheads="1"/>
          </p:cNvSpPr>
          <p:nvPr/>
        </p:nvSpPr>
        <p:spPr bwMode="auto">
          <a:xfrm>
            <a:off x="1224330" y="31575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19" name="Rectangle 17">
            <a:extLst>
              <a:ext uri="{FF2B5EF4-FFF2-40B4-BE49-F238E27FC236}">
                <a16:creationId xmlns:a16="http://schemas.microsoft.com/office/drawing/2014/main" id="{E65B34D6-0A8E-A110-7EEE-8A6EB6A9A3C6}"/>
              </a:ext>
            </a:extLst>
          </p:cNvPr>
          <p:cNvSpPr>
            <a:spLocks noChangeArrowheads="1"/>
          </p:cNvSpPr>
          <p:nvPr/>
        </p:nvSpPr>
        <p:spPr bwMode="auto">
          <a:xfrm>
            <a:off x="962392" y="4380678"/>
            <a:ext cx="1006990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b="1" i="0" u="none" strike="noStrike" cap="none" normalizeH="0" baseline="0" dirty="0">
              <a:ln>
                <a:noFill/>
              </a:ln>
              <a:solidFill>
                <a:srgbClr val="009479"/>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¿Cómo se realiza?</a:t>
            </a:r>
            <a:endParaRPr kumimoji="0" lang="es-MX" altLang="es-MX"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parte de un concepto o título, el cual se coloca en la parte central; lo rodean frases o palabras clave que tengan relación con él. A la vez, tales frases pueden rodearse de otros componentes particulares. Su orden no es jerárquico. Los conceptos se unen al título mediante líneas.</a:t>
            </a:r>
            <a:endParaRPr kumimoji="0" lang="es-MX" altLang="es-MX"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7510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219987" y="428635"/>
            <a:ext cx="7124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Diagrama radial</a:t>
            </a:r>
          </a:p>
        </p:txBody>
      </p:sp>
      <p:grpSp>
        <p:nvGrpSpPr>
          <p:cNvPr id="3" name="Group 115327">
            <a:extLst>
              <a:ext uri="{FF2B5EF4-FFF2-40B4-BE49-F238E27FC236}">
                <a16:creationId xmlns:a16="http://schemas.microsoft.com/office/drawing/2014/main" id="{51A0CC91-D826-DE44-47E2-89C5F63905E3}"/>
              </a:ext>
            </a:extLst>
          </p:cNvPr>
          <p:cNvGrpSpPr/>
          <p:nvPr/>
        </p:nvGrpSpPr>
        <p:grpSpPr>
          <a:xfrm>
            <a:off x="4043361" y="985906"/>
            <a:ext cx="5129213" cy="6315005"/>
            <a:chOff x="0" y="0"/>
            <a:chExt cx="5361425" cy="7340777"/>
          </a:xfrm>
        </p:grpSpPr>
        <p:sp>
          <p:nvSpPr>
            <p:cNvPr id="4" name="Shape 4384">
              <a:extLst>
                <a:ext uri="{FF2B5EF4-FFF2-40B4-BE49-F238E27FC236}">
                  <a16:creationId xmlns:a16="http://schemas.microsoft.com/office/drawing/2014/main" id="{693FF027-A231-7B76-8CC7-6766EDB46666}"/>
                </a:ext>
              </a:extLst>
            </p:cNvPr>
            <p:cNvSpPr/>
            <p:nvPr/>
          </p:nvSpPr>
          <p:spPr>
            <a:xfrm>
              <a:off x="3115605" y="5850814"/>
              <a:ext cx="321882" cy="217614"/>
            </a:xfrm>
            <a:custGeom>
              <a:avLst/>
              <a:gdLst/>
              <a:ahLst/>
              <a:cxnLst/>
              <a:rect l="0" t="0" r="0" b="0"/>
              <a:pathLst>
                <a:path w="321882" h="217614">
                  <a:moveTo>
                    <a:pt x="0" y="0"/>
                  </a:moveTo>
                  <a:lnTo>
                    <a:pt x="321882" y="217614"/>
                  </a:lnTo>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5" name="Shape 4385">
              <a:extLst>
                <a:ext uri="{FF2B5EF4-FFF2-40B4-BE49-F238E27FC236}">
                  <a16:creationId xmlns:a16="http://schemas.microsoft.com/office/drawing/2014/main" id="{4E147106-5D8E-3E9C-4822-F25F760C95CB}"/>
                </a:ext>
              </a:extLst>
            </p:cNvPr>
            <p:cNvSpPr/>
            <p:nvPr/>
          </p:nvSpPr>
          <p:spPr>
            <a:xfrm>
              <a:off x="3306422" y="5915051"/>
              <a:ext cx="208979" cy="238607"/>
            </a:xfrm>
            <a:custGeom>
              <a:avLst/>
              <a:gdLst/>
              <a:ahLst/>
              <a:cxnLst/>
              <a:rect l="0" t="0" r="0" b="0"/>
              <a:pathLst>
                <a:path w="208979" h="238607">
                  <a:moveTo>
                    <a:pt x="161316" y="0"/>
                  </a:moveTo>
                  <a:lnTo>
                    <a:pt x="208979" y="206057"/>
                  </a:lnTo>
                  <a:lnTo>
                    <a:pt x="0" y="238607"/>
                  </a:lnTo>
                  <a:lnTo>
                    <a:pt x="161316"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7" name="Shape 4386">
              <a:extLst>
                <a:ext uri="{FF2B5EF4-FFF2-40B4-BE49-F238E27FC236}">
                  <a16:creationId xmlns:a16="http://schemas.microsoft.com/office/drawing/2014/main" id="{B9BDA972-14AE-ECE0-5C22-360BB9BDAF99}"/>
                </a:ext>
              </a:extLst>
            </p:cNvPr>
            <p:cNvSpPr/>
            <p:nvPr/>
          </p:nvSpPr>
          <p:spPr>
            <a:xfrm>
              <a:off x="1940283" y="5932564"/>
              <a:ext cx="321881" cy="217615"/>
            </a:xfrm>
            <a:custGeom>
              <a:avLst/>
              <a:gdLst/>
              <a:ahLst/>
              <a:cxnLst/>
              <a:rect l="0" t="0" r="0" b="0"/>
              <a:pathLst>
                <a:path w="321881" h="217615">
                  <a:moveTo>
                    <a:pt x="321881" y="0"/>
                  </a:moveTo>
                  <a:lnTo>
                    <a:pt x="0" y="217615"/>
                  </a:lnTo>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8" name="Shape 4387">
              <a:extLst>
                <a:ext uri="{FF2B5EF4-FFF2-40B4-BE49-F238E27FC236}">
                  <a16:creationId xmlns:a16="http://schemas.microsoft.com/office/drawing/2014/main" id="{468CF79F-E871-B5E6-92CC-C5C5991BAB7D}"/>
                </a:ext>
              </a:extLst>
            </p:cNvPr>
            <p:cNvSpPr/>
            <p:nvPr/>
          </p:nvSpPr>
          <p:spPr>
            <a:xfrm>
              <a:off x="1862369" y="5996788"/>
              <a:ext cx="208979" cy="238608"/>
            </a:xfrm>
            <a:custGeom>
              <a:avLst/>
              <a:gdLst/>
              <a:ahLst/>
              <a:cxnLst/>
              <a:rect l="0" t="0" r="0" b="0"/>
              <a:pathLst>
                <a:path w="208979" h="238608">
                  <a:moveTo>
                    <a:pt x="47663" y="0"/>
                  </a:moveTo>
                  <a:lnTo>
                    <a:pt x="208979" y="238608"/>
                  </a:lnTo>
                  <a:lnTo>
                    <a:pt x="0" y="206058"/>
                  </a:lnTo>
                  <a:lnTo>
                    <a:pt x="47663"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9" name="Shape 4389">
              <a:extLst>
                <a:ext uri="{FF2B5EF4-FFF2-40B4-BE49-F238E27FC236}">
                  <a16:creationId xmlns:a16="http://schemas.microsoft.com/office/drawing/2014/main" id="{B12F29B7-3B70-99AD-4E9A-AC283F960405}"/>
                </a:ext>
              </a:extLst>
            </p:cNvPr>
            <p:cNvSpPr/>
            <p:nvPr/>
          </p:nvSpPr>
          <p:spPr>
            <a:xfrm>
              <a:off x="436171" y="3053029"/>
              <a:ext cx="877037" cy="862699"/>
            </a:xfrm>
            <a:custGeom>
              <a:avLst/>
              <a:gdLst/>
              <a:ahLst/>
              <a:cxnLst/>
              <a:rect l="0" t="0" r="0" b="0"/>
              <a:pathLst>
                <a:path w="877037" h="862699">
                  <a:moveTo>
                    <a:pt x="438518" y="862699"/>
                  </a:moveTo>
                  <a:cubicBezTo>
                    <a:pt x="680707" y="862699"/>
                    <a:pt x="877037" y="669582"/>
                    <a:pt x="877037" y="431343"/>
                  </a:cubicBezTo>
                  <a:cubicBezTo>
                    <a:pt x="877037" y="193117"/>
                    <a:pt x="680707" y="0"/>
                    <a:pt x="438518" y="0"/>
                  </a:cubicBezTo>
                  <a:cubicBezTo>
                    <a:pt x="196329" y="0"/>
                    <a:pt x="0" y="193117"/>
                    <a:pt x="0" y="431343"/>
                  </a:cubicBezTo>
                  <a:cubicBezTo>
                    <a:pt x="0" y="669582"/>
                    <a:pt x="196329" y="862699"/>
                    <a:pt x="438518" y="862699"/>
                  </a:cubicBezTo>
                  <a:close/>
                </a:path>
              </a:pathLst>
            </a:custGeom>
            <a:ln w="50800" cap="flat">
              <a:miter lim="100000"/>
            </a:ln>
          </p:spPr>
          <p:style>
            <a:lnRef idx="1">
              <a:srgbClr val="009479"/>
            </a:lnRef>
            <a:fillRef idx="0">
              <a:srgbClr val="000000">
                <a:alpha val="0"/>
              </a:srgbClr>
            </a:fillRef>
            <a:effectRef idx="0">
              <a:scrgbClr r="0" g="0" b="0"/>
            </a:effectRef>
            <a:fontRef idx="none"/>
          </p:style>
          <p:txBody>
            <a:bodyPr/>
            <a:lstStyle/>
            <a:p>
              <a:endParaRPr lang="es-MX"/>
            </a:p>
          </p:txBody>
        </p:sp>
        <p:sp>
          <p:nvSpPr>
            <p:cNvPr id="10" name="Rectangle 4390">
              <a:extLst>
                <a:ext uri="{FF2B5EF4-FFF2-40B4-BE49-F238E27FC236}">
                  <a16:creationId xmlns:a16="http://schemas.microsoft.com/office/drawing/2014/main" id="{FC42A69F-C390-E347-C3A7-0DACCBC4C72E}"/>
                </a:ext>
              </a:extLst>
            </p:cNvPr>
            <p:cNvSpPr/>
            <p:nvPr/>
          </p:nvSpPr>
          <p:spPr>
            <a:xfrm>
              <a:off x="742533" y="3436976"/>
              <a:ext cx="344070"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Color</a:t>
              </a:r>
              <a:endParaRPr lang="es-MX" sz="1100">
                <a:solidFill>
                  <a:srgbClr val="000000"/>
                </a:solidFill>
                <a:effectLst/>
                <a:latin typeface="Calibri" panose="020F0502020204030204" pitchFamily="34" charset="0"/>
                <a:ea typeface="Calibri" panose="020F0502020204030204" pitchFamily="34" charset="0"/>
              </a:endParaRPr>
            </a:p>
          </p:txBody>
        </p:sp>
        <p:sp>
          <p:nvSpPr>
            <p:cNvPr id="11" name="Shape 4392">
              <a:extLst>
                <a:ext uri="{FF2B5EF4-FFF2-40B4-BE49-F238E27FC236}">
                  <a16:creationId xmlns:a16="http://schemas.microsoft.com/office/drawing/2014/main" id="{0DD0DB99-91BC-2054-E616-553728C241FD}"/>
                </a:ext>
              </a:extLst>
            </p:cNvPr>
            <p:cNvSpPr/>
            <p:nvPr/>
          </p:nvSpPr>
          <p:spPr>
            <a:xfrm>
              <a:off x="734101" y="1804010"/>
              <a:ext cx="877036" cy="862698"/>
            </a:xfrm>
            <a:custGeom>
              <a:avLst/>
              <a:gdLst/>
              <a:ahLst/>
              <a:cxnLst/>
              <a:rect l="0" t="0" r="0" b="0"/>
              <a:pathLst>
                <a:path w="877036" h="862698">
                  <a:moveTo>
                    <a:pt x="438518" y="862698"/>
                  </a:moveTo>
                  <a:cubicBezTo>
                    <a:pt x="680707" y="862698"/>
                    <a:pt x="877036" y="669582"/>
                    <a:pt x="877036" y="431342"/>
                  </a:cubicBezTo>
                  <a:cubicBezTo>
                    <a:pt x="877036" y="193116"/>
                    <a:pt x="680707" y="0"/>
                    <a:pt x="438518" y="0"/>
                  </a:cubicBezTo>
                  <a:cubicBezTo>
                    <a:pt x="196329" y="0"/>
                    <a:pt x="0" y="193116"/>
                    <a:pt x="0" y="431342"/>
                  </a:cubicBezTo>
                  <a:cubicBezTo>
                    <a:pt x="0" y="669582"/>
                    <a:pt x="196329" y="862698"/>
                    <a:pt x="438518" y="862698"/>
                  </a:cubicBezTo>
                  <a:close/>
                </a:path>
              </a:pathLst>
            </a:custGeom>
            <a:ln w="50800" cap="flat">
              <a:miter lim="100000"/>
            </a:ln>
          </p:spPr>
          <p:style>
            <a:lnRef idx="1">
              <a:srgbClr val="009479"/>
            </a:lnRef>
            <a:fillRef idx="0">
              <a:srgbClr val="000000">
                <a:alpha val="0"/>
              </a:srgbClr>
            </a:fillRef>
            <a:effectRef idx="0">
              <a:scrgbClr r="0" g="0" b="0"/>
            </a:effectRef>
            <a:fontRef idx="none"/>
          </p:style>
          <p:txBody>
            <a:bodyPr/>
            <a:lstStyle/>
            <a:p>
              <a:endParaRPr lang="es-MX"/>
            </a:p>
          </p:txBody>
        </p:sp>
        <p:sp>
          <p:nvSpPr>
            <p:cNvPr id="12" name="Rectangle 4393">
              <a:extLst>
                <a:ext uri="{FF2B5EF4-FFF2-40B4-BE49-F238E27FC236}">
                  <a16:creationId xmlns:a16="http://schemas.microsoft.com/office/drawing/2014/main" id="{50758248-4F2E-449C-941C-A7F8051D2D60}"/>
                </a:ext>
              </a:extLst>
            </p:cNvPr>
            <p:cNvSpPr/>
            <p:nvPr/>
          </p:nvSpPr>
          <p:spPr>
            <a:xfrm>
              <a:off x="1063615" y="2187944"/>
              <a:ext cx="282502"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Olor</a:t>
              </a:r>
              <a:endParaRPr lang="es-MX" sz="1100">
                <a:solidFill>
                  <a:srgbClr val="000000"/>
                </a:solidFill>
                <a:effectLst/>
                <a:latin typeface="Calibri" panose="020F0502020204030204" pitchFamily="34" charset="0"/>
                <a:ea typeface="Calibri" panose="020F0502020204030204" pitchFamily="34" charset="0"/>
              </a:endParaRPr>
            </a:p>
          </p:txBody>
        </p:sp>
        <p:sp>
          <p:nvSpPr>
            <p:cNvPr id="13" name="Shape 4394">
              <a:extLst>
                <a:ext uri="{FF2B5EF4-FFF2-40B4-BE49-F238E27FC236}">
                  <a16:creationId xmlns:a16="http://schemas.microsoft.com/office/drawing/2014/main" id="{E22B06FE-12D8-9B3E-841B-F2893D5DD1C4}"/>
                </a:ext>
              </a:extLst>
            </p:cNvPr>
            <p:cNvSpPr/>
            <p:nvPr/>
          </p:nvSpPr>
          <p:spPr>
            <a:xfrm>
              <a:off x="1584277" y="1069683"/>
              <a:ext cx="877037" cy="862699"/>
            </a:xfrm>
            <a:custGeom>
              <a:avLst/>
              <a:gdLst/>
              <a:ahLst/>
              <a:cxnLst/>
              <a:rect l="0" t="0" r="0" b="0"/>
              <a:pathLst>
                <a:path w="877037" h="862699">
                  <a:moveTo>
                    <a:pt x="438518" y="0"/>
                  </a:moveTo>
                  <a:cubicBezTo>
                    <a:pt x="680707" y="0"/>
                    <a:pt x="877037" y="193116"/>
                    <a:pt x="877037" y="431343"/>
                  </a:cubicBezTo>
                  <a:cubicBezTo>
                    <a:pt x="877037" y="669582"/>
                    <a:pt x="680707" y="862699"/>
                    <a:pt x="438518" y="862699"/>
                  </a:cubicBezTo>
                  <a:cubicBezTo>
                    <a:pt x="196329" y="862699"/>
                    <a:pt x="0" y="669582"/>
                    <a:pt x="0" y="431343"/>
                  </a:cubicBezTo>
                  <a:cubicBezTo>
                    <a:pt x="0" y="193116"/>
                    <a:pt x="196329" y="0"/>
                    <a:pt x="438518" y="0"/>
                  </a:cubicBezTo>
                  <a:close/>
                </a:path>
              </a:pathLst>
            </a:custGeom>
            <a:ln w="0" cap="flat">
              <a:miter lim="100000"/>
            </a:ln>
          </p:spPr>
          <p:style>
            <a:lnRef idx="0">
              <a:srgbClr val="000000">
                <a:alpha val="0"/>
              </a:srgbClr>
            </a:lnRef>
            <a:fillRef idx="1">
              <a:srgbClr val="FFFEFD"/>
            </a:fillRef>
            <a:effectRef idx="0">
              <a:scrgbClr r="0" g="0" b="0"/>
            </a:effectRef>
            <a:fontRef idx="none"/>
          </p:style>
          <p:txBody>
            <a:bodyPr/>
            <a:lstStyle/>
            <a:p>
              <a:endParaRPr lang="es-MX"/>
            </a:p>
          </p:txBody>
        </p:sp>
        <p:sp>
          <p:nvSpPr>
            <p:cNvPr id="14" name="Shape 4395">
              <a:extLst>
                <a:ext uri="{FF2B5EF4-FFF2-40B4-BE49-F238E27FC236}">
                  <a16:creationId xmlns:a16="http://schemas.microsoft.com/office/drawing/2014/main" id="{2E0FCEEB-8AAC-6DB1-7BC7-015F69F5D9A1}"/>
                </a:ext>
              </a:extLst>
            </p:cNvPr>
            <p:cNvSpPr/>
            <p:nvPr/>
          </p:nvSpPr>
          <p:spPr>
            <a:xfrm>
              <a:off x="1584277" y="1069683"/>
              <a:ext cx="877037" cy="862699"/>
            </a:xfrm>
            <a:custGeom>
              <a:avLst/>
              <a:gdLst/>
              <a:ahLst/>
              <a:cxnLst/>
              <a:rect l="0" t="0" r="0" b="0"/>
              <a:pathLst>
                <a:path w="877037" h="862699">
                  <a:moveTo>
                    <a:pt x="438518" y="862699"/>
                  </a:moveTo>
                  <a:cubicBezTo>
                    <a:pt x="680707" y="862699"/>
                    <a:pt x="877037" y="669582"/>
                    <a:pt x="877037" y="431343"/>
                  </a:cubicBezTo>
                  <a:cubicBezTo>
                    <a:pt x="877037" y="193116"/>
                    <a:pt x="680707" y="0"/>
                    <a:pt x="438518" y="0"/>
                  </a:cubicBezTo>
                  <a:cubicBezTo>
                    <a:pt x="196329" y="0"/>
                    <a:pt x="0" y="193116"/>
                    <a:pt x="0" y="431343"/>
                  </a:cubicBezTo>
                  <a:cubicBezTo>
                    <a:pt x="0" y="669582"/>
                    <a:pt x="196329" y="862699"/>
                    <a:pt x="438518" y="862699"/>
                  </a:cubicBezTo>
                  <a:close/>
                </a:path>
              </a:pathLst>
            </a:custGeom>
            <a:ln w="50800" cap="flat">
              <a:miter lim="100000"/>
            </a:ln>
          </p:spPr>
          <p:style>
            <a:lnRef idx="1">
              <a:srgbClr val="009479"/>
            </a:lnRef>
            <a:fillRef idx="0">
              <a:srgbClr val="000000">
                <a:alpha val="0"/>
              </a:srgbClr>
            </a:fillRef>
            <a:effectRef idx="0">
              <a:scrgbClr r="0" g="0" b="0"/>
            </a:effectRef>
            <a:fontRef idx="none"/>
          </p:style>
          <p:txBody>
            <a:bodyPr/>
            <a:lstStyle/>
            <a:p>
              <a:endParaRPr lang="es-MX"/>
            </a:p>
          </p:txBody>
        </p:sp>
        <p:sp>
          <p:nvSpPr>
            <p:cNvPr id="15" name="Rectangle 4396">
              <a:extLst>
                <a:ext uri="{FF2B5EF4-FFF2-40B4-BE49-F238E27FC236}">
                  <a16:creationId xmlns:a16="http://schemas.microsoft.com/office/drawing/2014/main" id="{4713F135-53BC-FB4C-1DEE-7099D22D1E62}"/>
                </a:ext>
              </a:extLst>
            </p:cNvPr>
            <p:cNvSpPr/>
            <p:nvPr/>
          </p:nvSpPr>
          <p:spPr>
            <a:xfrm>
              <a:off x="1792684" y="1453618"/>
              <a:ext cx="604656"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Densidad</a:t>
              </a:r>
              <a:endParaRPr lang="es-MX" sz="1100">
                <a:solidFill>
                  <a:srgbClr val="000000"/>
                </a:solidFill>
                <a:effectLst/>
                <a:latin typeface="Calibri" panose="020F0502020204030204" pitchFamily="34" charset="0"/>
                <a:ea typeface="Calibri" panose="020F0502020204030204" pitchFamily="34" charset="0"/>
              </a:endParaRPr>
            </a:p>
          </p:txBody>
        </p:sp>
        <p:sp>
          <p:nvSpPr>
            <p:cNvPr id="16" name="Shape 4398">
              <a:extLst>
                <a:ext uri="{FF2B5EF4-FFF2-40B4-BE49-F238E27FC236}">
                  <a16:creationId xmlns:a16="http://schemas.microsoft.com/office/drawing/2014/main" id="{02B4CB93-E1A3-7B05-1669-B1860B362F6F}"/>
                </a:ext>
              </a:extLst>
            </p:cNvPr>
            <p:cNvSpPr/>
            <p:nvPr/>
          </p:nvSpPr>
          <p:spPr>
            <a:xfrm>
              <a:off x="2855001" y="1003910"/>
              <a:ext cx="877036" cy="862698"/>
            </a:xfrm>
            <a:custGeom>
              <a:avLst/>
              <a:gdLst/>
              <a:ahLst/>
              <a:cxnLst/>
              <a:rect l="0" t="0" r="0" b="0"/>
              <a:pathLst>
                <a:path w="877036" h="862698">
                  <a:moveTo>
                    <a:pt x="438518" y="862698"/>
                  </a:moveTo>
                  <a:cubicBezTo>
                    <a:pt x="680707" y="862698"/>
                    <a:pt x="877036" y="669582"/>
                    <a:pt x="877036" y="431343"/>
                  </a:cubicBezTo>
                  <a:cubicBezTo>
                    <a:pt x="877036" y="193116"/>
                    <a:pt x="680707" y="0"/>
                    <a:pt x="438518" y="0"/>
                  </a:cubicBezTo>
                  <a:cubicBezTo>
                    <a:pt x="196329" y="0"/>
                    <a:pt x="0" y="193116"/>
                    <a:pt x="0" y="431343"/>
                  </a:cubicBezTo>
                  <a:cubicBezTo>
                    <a:pt x="0" y="669582"/>
                    <a:pt x="196329" y="862698"/>
                    <a:pt x="438518" y="862698"/>
                  </a:cubicBezTo>
                  <a:close/>
                </a:path>
              </a:pathLst>
            </a:custGeom>
            <a:ln w="50800" cap="flat">
              <a:miter lim="100000"/>
            </a:ln>
          </p:spPr>
          <p:style>
            <a:lnRef idx="1">
              <a:srgbClr val="009479"/>
            </a:lnRef>
            <a:fillRef idx="0">
              <a:srgbClr val="000000">
                <a:alpha val="0"/>
              </a:srgbClr>
            </a:fillRef>
            <a:effectRef idx="0">
              <a:scrgbClr r="0" g="0" b="0"/>
            </a:effectRef>
            <a:fontRef idx="none"/>
          </p:style>
          <p:txBody>
            <a:bodyPr/>
            <a:lstStyle/>
            <a:p>
              <a:endParaRPr lang="es-MX"/>
            </a:p>
          </p:txBody>
        </p:sp>
        <p:sp>
          <p:nvSpPr>
            <p:cNvPr id="17" name="Rectangle 4399">
              <a:extLst>
                <a:ext uri="{FF2B5EF4-FFF2-40B4-BE49-F238E27FC236}">
                  <a16:creationId xmlns:a16="http://schemas.microsoft.com/office/drawing/2014/main" id="{20D797C1-7F2B-BE8D-7B27-CFC125CD8A44}"/>
                </a:ext>
              </a:extLst>
            </p:cNvPr>
            <p:cNvSpPr/>
            <p:nvPr/>
          </p:nvSpPr>
          <p:spPr>
            <a:xfrm>
              <a:off x="3143989" y="1273545"/>
              <a:ext cx="421979"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Punto</a:t>
              </a:r>
              <a:r>
                <a:rPr lang="es-MX" sz="75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18" name="Rectangle 4400">
              <a:extLst>
                <a:ext uri="{FF2B5EF4-FFF2-40B4-BE49-F238E27FC236}">
                  <a16:creationId xmlns:a16="http://schemas.microsoft.com/office/drawing/2014/main" id="{B118F936-D8DA-0774-2B99-49D7635BA947}"/>
                </a:ext>
              </a:extLst>
            </p:cNvPr>
            <p:cNvSpPr/>
            <p:nvPr/>
          </p:nvSpPr>
          <p:spPr>
            <a:xfrm>
              <a:off x="3231713" y="1387845"/>
              <a:ext cx="188504"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de</a:t>
              </a:r>
              <a:r>
                <a:rPr lang="es-MX" sz="75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19" name="Rectangle 4401">
              <a:extLst>
                <a:ext uri="{FF2B5EF4-FFF2-40B4-BE49-F238E27FC236}">
                  <a16:creationId xmlns:a16="http://schemas.microsoft.com/office/drawing/2014/main" id="{4C196585-F813-9062-F143-F9406D05E5BC}"/>
                </a:ext>
              </a:extLst>
            </p:cNvPr>
            <p:cNvSpPr/>
            <p:nvPr/>
          </p:nvSpPr>
          <p:spPr>
            <a:xfrm>
              <a:off x="3139608" y="1502145"/>
              <a:ext cx="401837"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fusión</a:t>
              </a:r>
              <a:endParaRPr lang="es-MX" sz="1100">
                <a:solidFill>
                  <a:srgbClr val="000000"/>
                </a:solidFill>
                <a:effectLst/>
                <a:latin typeface="Calibri" panose="020F0502020204030204" pitchFamily="34" charset="0"/>
                <a:ea typeface="Calibri" panose="020F0502020204030204" pitchFamily="34" charset="0"/>
              </a:endParaRPr>
            </a:p>
          </p:txBody>
        </p:sp>
        <p:sp>
          <p:nvSpPr>
            <p:cNvPr id="20" name="Shape 4403">
              <a:extLst>
                <a:ext uri="{FF2B5EF4-FFF2-40B4-BE49-F238E27FC236}">
                  <a16:creationId xmlns:a16="http://schemas.microsoft.com/office/drawing/2014/main" id="{239D5AF1-9DAF-605F-D25A-8E199E0B54C8}"/>
                </a:ext>
              </a:extLst>
            </p:cNvPr>
            <p:cNvSpPr/>
            <p:nvPr/>
          </p:nvSpPr>
          <p:spPr>
            <a:xfrm>
              <a:off x="3852192" y="1803108"/>
              <a:ext cx="877036" cy="862699"/>
            </a:xfrm>
            <a:custGeom>
              <a:avLst/>
              <a:gdLst/>
              <a:ahLst/>
              <a:cxnLst/>
              <a:rect l="0" t="0" r="0" b="0"/>
              <a:pathLst>
                <a:path w="877036" h="862699">
                  <a:moveTo>
                    <a:pt x="438519" y="862699"/>
                  </a:moveTo>
                  <a:cubicBezTo>
                    <a:pt x="680707" y="862699"/>
                    <a:pt x="877036" y="669582"/>
                    <a:pt x="877036" y="431343"/>
                  </a:cubicBezTo>
                  <a:cubicBezTo>
                    <a:pt x="877036" y="193117"/>
                    <a:pt x="680707" y="0"/>
                    <a:pt x="438519" y="0"/>
                  </a:cubicBezTo>
                  <a:cubicBezTo>
                    <a:pt x="196329" y="0"/>
                    <a:pt x="0" y="193117"/>
                    <a:pt x="0" y="431343"/>
                  </a:cubicBezTo>
                  <a:cubicBezTo>
                    <a:pt x="0" y="669582"/>
                    <a:pt x="196329" y="862699"/>
                    <a:pt x="438519" y="862699"/>
                  </a:cubicBezTo>
                  <a:close/>
                </a:path>
              </a:pathLst>
            </a:custGeom>
            <a:ln w="50800" cap="flat">
              <a:miter lim="100000"/>
            </a:ln>
          </p:spPr>
          <p:style>
            <a:lnRef idx="1">
              <a:srgbClr val="009479"/>
            </a:lnRef>
            <a:fillRef idx="0">
              <a:srgbClr val="000000">
                <a:alpha val="0"/>
              </a:srgbClr>
            </a:fillRef>
            <a:effectRef idx="0">
              <a:scrgbClr r="0" g="0" b="0"/>
            </a:effectRef>
            <a:fontRef idx="none"/>
          </p:style>
          <p:txBody>
            <a:bodyPr/>
            <a:lstStyle/>
            <a:p>
              <a:endParaRPr lang="es-MX"/>
            </a:p>
          </p:txBody>
        </p:sp>
        <p:sp>
          <p:nvSpPr>
            <p:cNvPr id="21" name="Rectangle 4404">
              <a:extLst>
                <a:ext uri="{FF2B5EF4-FFF2-40B4-BE49-F238E27FC236}">
                  <a16:creationId xmlns:a16="http://schemas.microsoft.com/office/drawing/2014/main" id="{F58B8EA4-0698-6C4D-DF46-F91CD1E6E01D}"/>
                </a:ext>
              </a:extLst>
            </p:cNvPr>
            <p:cNvSpPr/>
            <p:nvPr/>
          </p:nvSpPr>
          <p:spPr>
            <a:xfrm>
              <a:off x="4114929" y="2187043"/>
              <a:ext cx="460108"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Dureza</a:t>
              </a:r>
              <a:endParaRPr lang="es-MX" sz="1100">
                <a:solidFill>
                  <a:srgbClr val="000000"/>
                </a:solidFill>
                <a:effectLst/>
                <a:latin typeface="Calibri" panose="020F0502020204030204" pitchFamily="34" charset="0"/>
                <a:ea typeface="Calibri" panose="020F0502020204030204" pitchFamily="34" charset="0"/>
              </a:endParaRPr>
            </a:p>
          </p:txBody>
        </p:sp>
        <p:sp>
          <p:nvSpPr>
            <p:cNvPr id="22" name="Shape 4406">
              <a:extLst>
                <a:ext uri="{FF2B5EF4-FFF2-40B4-BE49-F238E27FC236}">
                  <a16:creationId xmlns:a16="http://schemas.microsoft.com/office/drawing/2014/main" id="{580668DC-864C-C8A6-5859-71ABB9BEA6A0}"/>
                </a:ext>
              </a:extLst>
            </p:cNvPr>
            <p:cNvSpPr/>
            <p:nvPr/>
          </p:nvSpPr>
          <p:spPr>
            <a:xfrm>
              <a:off x="4004592" y="3060408"/>
              <a:ext cx="877036" cy="862698"/>
            </a:xfrm>
            <a:custGeom>
              <a:avLst/>
              <a:gdLst/>
              <a:ahLst/>
              <a:cxnLst/>
              <a:rect l="0" t="0" r="0" b="0"/>
              <a:pathLst>
                <a:path w="877036" h="862698">
                  <a:moveTo>
                    <a:pt x="438519" y="862698"/>
                  </a:moveTo>
                  <a:cubicBezTo>
                    <a:pt x="680707" y="862698"/>
                    <a:pt x="877036" y="669582"/>
                    <a:pt x="877036" y="431343"/>
                  </a:cubicBezTo>
                  <a:cubicBezTo>
                    <a:pt x="877036" y="193116"/>
                    <a:pt x="680707" y="0"/>
                    <a:pt x="438519" y="0"/>
                  </a:cubicBezTo>
                  <a:cubicBezTo>
                    <a:pt x="196329" y="0"/>
                    <a:pt x="0" y="193116"/>
                    <a:pt x="0" y="431343"/>
                  </a:cubicBezTo>
                  <a:cubicBezTo>
                    <a:pt x="0" y="669582"/>
                    <a:pt x="196329" y="862698"/>
                    <a:pt x="438519" y="862698"/>
                  </a:cubicBezTo>
                  <a:close/>
                </a:path>
              </a:pathLst>
            </a:custGeom>
            <a:ln w="50800" cap="flat">
              <a:miter lim="100000"/>
            </a:ln>
          </p:spPr>
          <p:style>
            <a:lnRef idx="1">
              <a:srgbClr val="009479"/>
            </a:lnRef>
            <a:fillRef idx="0">
              <a:srgbClr val="000000">
                <a:alpha val="0"/>
              </a:srgbClr>
            </a:fillRef>
            <a:effectRef idx="0">
              <a:scrgbClr r="0" g="0" b="0"/>
            </a:effectRef>
            <a:fontRef idx="none"/>
          </p:style>
          <p:txBody>
            <a:bodyPr/>
            <a:lstStyle/>
            <a:p>
              <a:endParaRPr lang="es-MX"/>
            </a:p>
          </p:txBody>
        </p:sp>
        <p:sp>
          <p:nvSpPr>
            <p:cNvPr id="23" name="Rectangle 4407">
              <a:extLst>
                <a:ext uri="{FF2B5EF4-FFF2-40B4-BE49-F238E27FC236}">
                  <a16:creationId xmlns:a16="http://schemas.microsoft.com/office/drawing/2014/main" id="{FD4FA7E9-A5E4-E832-4EBD-DE262C7245A4}"/>
                </a:ext>
              </a:extLst>
            </p:cNvPr>
            <p:cNvSpPr/>
            <p:nvPr/>
          </p:nvSpPr>
          <p:spPr>
            <a:xfrm>
              <a:off x="4293593" y="3387193"/>
              <a:ext cx="421980"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Punto</a:t>
              </a:r>
              <a:r>
                <a:rPr lang="es-MX" sz="75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24" name="Rectangle 4408">
              <a:extLst>
                <a:ext uri="{FF2B5EF4-FFF2-40B4-BE49-F238E27FC236}">
                  <a16:creationId xmlns:a16="http://schemas.microsoft.com/office/drawing/2014/main" id="{855DEEFE-6B67-1898-8384-6D095CF838CB}"/>
                </a:ext>
              </a:extLst>
            </p:cNvPr>
            <p:cNvSpPr/>
            <p:nvPr/>
          </p:nvSpPr>
          <p:spPr>
            <a:xfrm>
              <a:off x="4134237" y="3501493"/>
              <a:ext cx="814315"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de</a:t>
              </a:r>
              <a:r>
                <a:rPr lang="es-MX" sz="750" b="1" spc="20">
                  <a:solidFill>
                    <a:srgbClr val="181717"/>
                  </a:solidFill>
                  <a:effectLst/>
                  <a:latin typeface="Calibri" panose="020F0502020204030204" pitchFamily="34" charset="0"/>
                  <a:ea typeface="Calibri" panose="020F0502020204030204" pitchFamily="34" charset="0"/>
                </a:rPr>
                <a:t> </a:t>
              </a:r>
              <a:r>
                <a:rPr lang="es-MX" sz="750" b="1">
                  <a:solidFill>
                    <a:srgbClr val="181717"/>
                  </a:solidFill>
                  <a:effectLst/>
                  <a:latin typeface="Calibri" panose="020F0502020204030204" pitchFamily="34" charset="0"/>
                  <a:ea typeface="Calibri" panose="020F0502020204030204" pitchFamily="34" charset="0"/>
                </a:rPr>
                <a:t>ebullición</a:t>
              </a:r>
              <a:endParaRPr lang="es-MX" sz="1100">
                <a:solidFill>
                  <a:srgbClr val="000000"/>
                </a:solidFill>
                <a:effectLst/>
                <a:latin typeface="Calibri" panose="020F0502020204030204" pitchFamily="34" charset="0"/>
                <a:ea typeface="Calibri" panose="020F0502020204030204" pitchFamily="34" charset="0"/>
              </a:endParaRPr>
            </a:p>
          </p:txBody>
        </p:sp>
        <p:sp>
          <p:nvSpPr>
            <p:cNvPr id="25" name="Shape 4409">
              <a:extLst>
                <a:ext uri="{FF2B5EF4-FFF2-40B4-BE49-F238E27FC236}">
                  <a16:creationId xmlns:a16="http://schemas.microsoft.com/office/drawing/2014/main" id="{2C5BDFE4-D72B-7C03-534A-2F79F2365083}"/>
                </a:ext>
              </a:extLst>
            </p:cNvPr>
            <p:cNvSpPr/>
            <p:nvPr/>
          </p:nvSpPr>
          <p:spPr>
            <a:xfrm>
              <a:off x="2238568" y="5326939"/>
              <a:ext cx="877037" cy="862698"/>
            </a:xfrm>
            <a:custGeom>
              <a:avLst/>
              <a:gdLst/>
              <a:ahLst/>
              <a:cxnLst/>
              <a:rect l="0" t="0" r="0" b="0"/>
              <a:pathLst>
                <a:path w="877037" h="862698">
                  <a:moveTo>
                    <a:pt x="438518" y="0"/>
                  </a:moveTo>
                  <a:cubicBezTo>
                    <a:pt x="680707" y="0"/>
                    <a:pt x="877037" y="193116"/>
                    <a:pt x="877037" y="431343"/>
                  </a:cubicBezTo>
                  <a:cubicBezTo>
                    <a:pt x="877037" y="669582"/>
                    <a:pt x="680707" y="862698"/>
                    <a:pt x="438518" y="862698"/>
                  </a:cubicBezTo>
                  <a:cubicBezTo>
                    <a:pt x="196329" y="862698"/>
                    <a:pt x="0" y="669582"/>
                    <a:pt x="0" y="431343"/>
                  </a:cubicBezTo>
                  <a:cubicBezTo>
                    <a:pt x="0" y="193116"/>
                    <a:pt x="196329" y="0"/>
                    <a:pt x="438518" y="0"/>
                  </a:cubicBezTo>
                  <a:close/>
                </a:path>
              </a:pathLst>
            </a:custGeom>
            <a:ln w="0" cap="flat">
              <a:miter lim="100000"/>
            </a:ln>
          </p:spPr>
          <p:style>
            <a:lnRef idx="0">
              <a:srgbClr val="000000">
                <a:alpha val="0"/>
              </a:srgbClr>
            </a:lnRef>
            <a:fillRef idx="1">
              <a:srgbClr val="FFFEFD"/>
            </a:fillRef>
            <a:effectRef idx="0">
              <a:scrgbClr r="0" g="0" b="0"/>
            </a:effectRef>
            <a:fontRef idx="none"/>
          </p:style>
          <p:txBody>
            <a:bodyPr/>
            <a:lstStyle/>
            <a:p>
              <a:endParaRPr lang="es-MX"/>
            </a:p>
          </p:txBody>
        </p:sp>
        <p:sp>
          <p:nvSpPr>
            <p:cNvPr id="26" name="Shape 4410">
              <a:extLst>
                <a:ext uri="{FF2B5EF4-FFF2-40B4-BE49-F238E27FC236}">
                  <a16:creationId xmlns:a16="http://schemas.microsoft.com/office/drawing/2014/main" id="{AF89F368-9372-D89A-06EC-DC79097A6938}"/>
                </a:ext>
              </a:extLst>
            </p:cNvPr>
            <p:cNvSpPr/>
            <p:nvPr/>
          </p:nvSpPr>
          <p:spPr>
            <a:xfrm>
              <a:off x="2238568" y="5326939"/>
              <a:ext cx="877037" cy="862698"/>
            </a:xfrm>
            <a:custGeom>
              <a:avLst/>
              <a:gdLst/>
              <a:ahLst/>
              <a:cxnLst/>
              <a:rect l="0" t="0" r="0" b="0"/>
              <a:pathLst>
                <a:path w="877037" h="862698">
                  <a:moveTo>
                    <a:pt x="438518" y="862698"/>
                  </a:moveTo>
                  <a:cubicBezTo>
                    <a:pt x="680707" y="862698"/>
                    <a:pt x="877037" y="669582"/>
                    <a:pt x="877037" y="431343"/>
                  </a:cubicBezTo>
                  <a:cubicBezTo>
                    <a:pt x="877037" y="193116"/>
                    <a:pt x="680707" y="0"/>
                    <a:pt x="438518" y="0"/>
                  </a:cubicBezTo>
                  <a:cubicBezTo>
                    <a:pt x="196329" y="0"/>
                    <a:pt x="0" y="193116"/>
                    <a:pt x="0" y="431343"/>
                  </a:cubicBezTo>
                  <a:cubicBezTo>
                    <a:pt x="0" y="669582"/>
                    <a:pt x="196329" y="862698"/>
                    <a:pt x="438518" y="862698"/>
                  </a:cubicBezTo>
                  <a:close/>
                </a:path>
              </a:pathLst>
            </a:custGeom>
            <a:ln w="50800" cap="flat">
              <a:miter lim="100000"/>
            </a:ln>
          </p:spPr>
          <p:style>
            <a:lnRef idx="1">
              <a:srgbClr val="009479"/>
            </a:lnRef>
            <a:fillRef idx="0">
              <a:srgbClr val="000000">
                <a:alpha val="0"/>
              </a:srgbClr>
            </a:fillRef>
            <a:effectRef idx="0">
              <a:scrgbClr r="0" g="0" b="0"/>
            </a:effectRef>
            <a:fontRef idx="none"/>
          </p:style>
          <p:txBody>
            <a:bodyPr/>
            <a:lstStyle/>
            <a:p>
              <a:endParaRPr lang="es-MX"/>
            </a:p>
          </p:txBody>
        </p:sp>
        <p:sp>
          <p:nvSpPr>
            <p:cNvPr id="27" name="Rectangle 4411">
              <a:extLst>
                <a:ext uri="{FF2B5EF4-FFF2-40B4-BE49-F238E27FC236}">
                  <a16:creationId xmlns:a16="http://schemas.microsoft.com/office/drawing/2014/main" id="{206A4CCB-D25C-1AE0-5E71-9F4C1B6BC54D}"/>
                </a:ext>
              </a:extLst>
            </p:cNvPr>
            <p:cNvSpPr/>
            <p:nvPr/>
          </p:nvSpPr>
          <p:spPr>
            <a:xfrm>
              <a:off x="2446404" y="5710886"/>
              <a:ext cx="606176"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Químicas</a:t>
              </a:r>
              <a:endParaRPr lang="es-MX" sz="1100">
                <a:solidFill>
                  <a:srgbClr val="000000"/>
                </a:solidFill>
                <a:effectLst/>
                <a:latin typeface="Calibri" panose="020F0502020204030204" pitchFamily="34" charset="0"/>
                <a:ea typeface="Calibri" panose="020F0502020204030204" pitchFamily="34" charset="0"/>
              </a:endParaRPr>
            </a:p>
          </p:txBody>
        </p:sp>
        <p:sp>
          <p:nvSpPr>
            <p:cNvPr id="28" name="Shape 4412">
              <a:extLst>
                <a:ext uri="{FF2B5EF4-FFF2-40B4-BE49-F238E27FC236}">
                  <a16:creationId xmlns:a16="http://schemas.microsoft.com/office/drawing/2014/main" id="{AF7EE79D-0489-FB7E-6956-03AC212DD1C4}"/>
                </a:ext>
              </a:extLst>
            </p:cNvPr>
            <p:cNvSpPr/>
            <p:nvPr/>
          </p:nvSpPr>
          <p:spPr>
            <a:xfrm>
              <a:off x="796191" y="5975058"/>
              <a:ext cx="1145819" cy="1092202"/>
            </a:xfrm>
            <a:custGeom>
              <a:avLst/>
              <a:gdLst/>
              <a:ahLst/>
              <a:cxnLst/>
              <a:rect l="0" t="0" r="0" b="0"/>
              <a:pathLst>
                <a:path w="1145819" h="1092202">
                  <a:moveTo>
                    <a:pt x="572910" y="0"/>
                  </a:moveTo>
                  <a:cubicBezTo>
                    <a:pt x="889318" y="0"/>
                    <a:pt x="1145819" y="244501"/>
                    <a:pt x="1145819" y="546100"/>
                  </a:cubicBezTo>
                  <a:cubicBezTo>
                    <a:pt x="1145819" y="847699"/>
                    <a:pt x="889318" y="1092202"/>
                    <a:pt x="572910" y="1092202"/>
                  </a:cubicBezTo>
                  <a:cubicBezTo>
                    <a:pt x="256502" y="1092202"/>
                    <a:pt x="0" y="847699"/>
                    <a:pt x="0" y="546100"/>
                  </a:cubicBezTo>
                  <a:cubicBezTo>
                    <a:pt x="0" y="244501"/>
                    <a:pt x="256502" y="0"/>
                    <a:pt x="572910" y="0"/>
                  </a:cubicBezTo>
                  <a:close/>
                </a:path>
              </a:pathLst>
            </a:custGeom>
            <a:ln w="0" cap="flat">
              <a:miter lim="100000"/>
            </a:ln>
          </p:spPr>
          <p:style>
            <a:lnRef idx="0">
              <a:srgbClr val="000000">
                <a:alpha val="0"/>
              </a:srgbClr>
            </a:lnRef>
            <a:fillRef idx="1">
              <a:srgbClr val="FFFEFD"/>
            </a:fillRef>
            <a:effectRef idx="0">
              <a:scrgbClr r="0" g="0" b="0"/>
            </a:effectRef>
            <a:fontRef idx="none"/>
          </p:style>
          <p:txBody>
            <a:bodyPr/>
            <a:lstStyle/>
            <a:p>
              <a:endParaRPr lang="es-MX"/>
            </a:p>
          </p:txBody>
        </p:sp>
        <p:sp>
          <p:nvSpPr>
            <p:cNvPr id="29" name="Shape 4413">
              <a:extLst>
                <a:ext uri="{FF2B5EF4-FFF2-40B4-BE49-F238E27FC236}">
                  <a16:creationId xmlns:a16="http://schemas.microsoft.com/office/drawing/2014/main" id="{9BA0B27B-FBB3-1DF8-D0FF-DF0B6B78BD77}"/>
                </a:ext>
              </a:extLst>
            </p:cNvPr>
            <p:cNvSpPr/>
            <p:nvPr/>
          </p:nvSpPr>
          <p:spPr>
            <a:xfrm>
              <a:off x="796191" y="5975058"/>
              <a:ext cx="1145819" cy="1092202"/>
            </a:xfrm>
            <a:custGeom>
              <a:avLst/>
              <a:gdLst/>
              <a:ahLst/>
              <a:cxnLst/>
              <a:rect l="0" t="0" r="0" b="0"/>
              <a:pathLst>
                <a:path w="1145819" h="1092202">
                  <a:moveTo>
                    <a:pt x="572910" y="1092202"/>
                  </a:moveTo>
                  <a:cubicBezTo>
                    <a:pt x="889318" y="1092202"/>
                    <a:pt x="1145819" y="847699"/>
                    <a:pt x="1145819" y="546100"/>
                  </a:cubicBezTo>
                  <a:cubicBezTo>
                    <a:pt x="1145819" y="244501"/>
                    <a:pt x="889318" y="0"/>
                    <a:pt x="572910" y="0"/>
                  </a:cubicBezTo>
                  <a:cubicBezTo>
                    <a:pt x="256502" y="0"/>
                    <a:pt x="0" y="244501"/>
                    <a:pt x="0" y="546100"/>
                  </a:cubicBezTo>
                  <a:cubicBezTo>
                    <a:pt x="0" y="847699"/>
                    <a:pt x="256502" y="1092202"/>
                    <a:pt x="572910" y="1092202"/>
                  </a:cubicBezTo>
                  <a:close/>
                </a:path>
              </a:pathLst>
            </a:custGeom>
            <a:ln w="50800" cap="flat">
              <a:miter lim="100000"/>
            </a:ln>
          </p:spPr>
          <p:style>
            <a:lnRef idx="1">
              <a:srgbClr val="009479"/>
            </a:lnRef>
            <a:fillRef idx="0">
              <a:srgbClr val="000000">
                <a:alpha val="0"/>
              </a:srgbClr>
            </a:fillRef>
            <a:effectRef idx="0">
              <a:scrgbClr r="0" g="0" b="0"/>
            </a:effectRef>
            <a:fontRef idx="none"/>
          </p:style>
          <p:txBody>
            <a:bodyPr/>
            <a:lstStyle/>
            <a:p>
              <a:endParaRPr lang="es-MX"/>
            </a:p>
          </p:txBody>
        </p:sp>
        <p:sp>
          <p:nvSpPr>
            <p:cNvPr id="30" name="Shape 4414">
              <a:extLst>
                <a:ext uri="{FF2B5EF4-FFF2-40B4-BE49-F238E27FC236}">
                  <a16:creationId xmlns:a16="http://schemas.microsoft.com/office/drawing/2014/main" id="{D1EAEAEB-1AD4-AA06-70E4-3AD0484C5BE0}"/>
                </a:ext>
              </a:extLst>
            </p:cNvPr>
            <p:cNvSpPr/>
            <p:nvPr/>
          </p:nvSpPr>
          <p:spPr>
            <a:xfrm>
              <a:off x="3406295" y="5965533"/>
              <a:ext cx="1145819" cy="1092202"/>
            </a:xfrm>
            <a:custGeom>
              <a:avLst/>
              <a:gdLst/>
              <a:ahLst/>
              <a:cxnLst/>
              <a:rect l="0" t="0" r="0" b="0"/>
              <a:pathLst>
                <a:path w="1145819" h="1092202">
                  <a:moveTo>
                    <a:pt x="572910" y="0"/>
                  </a:moveTo>
                  <a:cubicBezTo>
                    <a:pt x="889317" y="0"/>
                    <a:pt x="1145819" y="244501"/>
                    <a:pt x="1145819" y="546100"/>
                  </a:cubicBezTo>
                  <a:cubicBezTo>
                    <a:pt x="1145819" y="847699"/>
                    <a:pt x="889317" y="1092202"/>
                    <a:pt x="572910" y="1092202"/>
                  </a:cubicBezTo>
                  <a:cubicBezTo>
                    <a:pt x="256502" y="1092202"/>
                    <a:pt x="0" y="847699"/>
                    <a:pt x="0" y="546100"/>
                  </a:cubicBezTo>
                  <a:cubicBezTo>
                    <a:pt x="0" y="244501"/>
                    <a:pt x="256502" y="0"/>
                    <a:pt x="572910" y="0"/>
                  </a:cubicBezTo>
                  <a:close/>
                </a:path>
              </a:pathLst>
            </a:custGeom>
            <a:ln w="0" cap="flat">
              <a:miter lim="100000"/>
            </a:ln>
          </p:spPr>
          <p:style>
            <a:lnRef idx="0">
              <a:srgbClr val="000000">
                <a:alpha val="0"/>
              </a:srgbClr>
            </a:lnRef>
            <a:fillRef idx="1">
              <a:srgbClr val="FFFEFD"/>
            </a:fillRef>
            <a:effectRef idx="0">
              <a:scrgbClr r="0" g="0" b="0"/>
            </a:effectRef>
            <a:fontRef idx="none"/>
          </p:style>
          <p:txBody>
            <a:bodyPr/>
            <a:lstStyle/>
            <a:p>
              <a:endParaRPr lang="es-MX"/>
            </a:p>
          </p:txBody>
        </p:sp>
        <p:sp>
          <p:nvSpPr>
            <p:cNvPr id="31" name="Shape 4415">
              <a:extLst>
                <a:ext uri="{FF2B5EF4-FFF2-40B4-BE49-F238E27FC236}">
                  <a16:creationId xmlns:a16="http://schemas.microsoft.com/office/drawing/2014/main" id="{AA8990AD-DC2C-4D16-CDF1-502E3D527336}"/>
                </a:ext>
              </a:extLst>
            </p:cNvPr>
            <p:cNvSpPr/>
            <p:nvPr/>
          </p:nvSpPr>
          <p:spPr>
            <a:xfrm>
              <a:off x="3406295" y="5965533"/>
              <a:ext cx="1145819" cy="1092202"/>
            </a:xfrm>
            <a:custGeom>
              <a:avLst/>
              <a:gdLst/>
              <a:ahLst/>
              <a:cxnLst/>
              <a:rect l="0" t="0" r="0" b="0"/>
              <a:pathLst>
                <a:path w="1145819" h="1092202">
                  <a:moveTo>
                    <a:pt x="572910" y="1092202"/>
                  </a:moveTo>
                  <a:cubicBezTo>
                    <a:pt x="889317" y="1092202"/>
                    <a:pt x="1145819" y="847699"/>
                    <a:pt x="1145819" y="546100"/>
                  </a:cubicBezTo>
                  <a:cubicBezTo>
                    <a:pt x="1145819" y="244501"/>
                    <a:pt x="889317" y="0"/>
                    <a:pt x="572910" y="0"/>
                  </a:cubicBezTo>
                  <a:cubicBezTo>
                    <a:pt x="256502" y="0"/>
                    <a:pt x="0" y="244501"/>
                    <a:pt x="0" y="546100"/>
                  </a:cubicBezTo>
                  <a:cubicBezTo>
                    <a:pt x="0" y="847699"/>
                    <a:pt x="256502" y="1092202"/>
                    <a:pt x="572910" y="1092202"/>
                  </a:cubicBezTo>
                  <a:close/>
                </a:path>
              </a:pathLst>
            </a:custGeom>
            <a:ln w="50800" cap="flat">
              <a:miter lim="100000"/>
            </a:ln>
          </p:spPr>
          <p:style>
            <a:lnRef idx="1">
              <a:srgbClr val="009479"/>
            </a:lnRef>
            <a:fillRef idx="0">
              <a:srgbClr val="000000">
                <a:alpha val="0"/>
              </a:srgbClr>
            </a:fillRef>
            <a:effectRef idx="0">
              <a:scrgbClr r="0" g="0" b="0"/>
            </a:effectRef>
            <a:fontRef idx="none"/>
          </p:style>
          <p:txBody>
            <a:bodyPr/>
            <a:lstStyle/>
            <a:p>
              <a:endParaRPr lang="es-MX"/>
            </a:p>
          </p:txBody>
        </p:sp>
        <p:sp>
          <p:nvSpPr>
            <p:cNvPr id="32" name="Rectangle 4416">
              <a:extLst>
                <a:ext uri="{FF2B5EF4-FFF2-40B4-BE49-F238E27FC236}">
                  <a16:creationId xmlns:a16="http://schemas.microsoft.com/office/drawing/2014/main" id="{EAD1590A-9C74-15A9-3674-85292C557565}"/>
                </a:ext>
              </a:extLst>
            </p:cNvPr>
            <p:cNvSpPr/>
            <p:nvPr/>
          </p:nvSpPr>
          <p:spPr>
            <a:xfrm>
              <a:off x="3655367" y="6474829"/>
              <a:ext cx="932695"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Infl</a:t>
              </a:r>
              <a:r>
                <a:rPr lang="es-MX" sz="750" b="1" spc="-170">
                  <a:solidFill>
                    <a:srgbClr val="181717"/>
                  </a:solidFill>
                  <a:effectLst/>
                  <a:latin typeface="Calibri" panose="020F0502020204030204" pitchFamily="34" charset="0"/>
                  <a:ea typeface="Calibri" panose="020F0502020204030204" pitchFamily="34" charset="0"/>
                </a:rPr>
                <a:t> </a:t>
              </a:r>
              <a:r>
                <a:rPr lang="es-MX" sz="750" b="1">
                  <a:solidFill>
                    <a:srgbClr val="181717"/>
                  </a:solidFill>
                  <a:effectLst/>
                  <a:latin typeface="Calibri" panose="020F0502020204030204" pitchFamily="34" charset="0"/>
                  <a:ea typeface="Calibri" panose="020F0502020204030204" pitchFamily="34" charset="0"/>
                </a:rPr>
                <a:t>amabilidad</a:t>
              </a:r>
              <a:endParaRPr lang="es-MX" sz="1100">
                <a:solidFill>
                  <a:srgbClr val="000000"/>
                </a:solidFill>
                <a:effectLst/>
                <a:latin typeface="Calibri" panose="020F0502020204030204" pitchFamily="34" charset="0"/>
                <a:ea typeface="Calibri" panose="020F0502020204030204" pitchFamily="34" charset="0"/>
              </a:endParaRPr>
            </a:p>
          </p:txBody>
        </p:sp>
        <p:sp>
          <p:nvSpPr>
            <p:cNvPr id="33" name="Rectangle 4417">
              <a:extLst>
                <a:ext uri="{FF2B5EF4-FFF2-40B4-BE49-F238E27FC236}">
                  <a16:creationId xmlns:a16="http://schemas.microsoft.com/office/drawing/2014/main" id="{A31CF021-A327-BE37-4A69-110049FAC4C9}"/>
                </a:ext>
              </a:extLst>
            </p:cNvPr>
            <p:cNvSpPr/>
            <p:nvPr/>
          </p:nvSpPr>
          <p:spPr>
            <a:xfrm>
              <a:off x="1174005" y="6370054"/>
              <a:ext cx="621884"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Reacción</a:t>
              </a:r>
              <a:r>
                <a:rPr lang="es-MX" sz="75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34" name="Rectangle 4418">
              <a:extLst>
                <a:ext uri="{FF2B5EF4-FFF2-40B4-BE49-F238E27FC236}">
                  <a16:creationId xmlns:a16="http://schemas.microsoft.com/office/drawing/2014/main" id="{A33EA23B-1CAD-ABAF-8632-D78B24BB3242}"/>
                </a:ext>
              </a:extLst>
            </p:cNvPr>
            <p:cNvSpPr/>
            <p:nvPr/>
          </p:nvSpPr>
          <p:spPr>
            <a:xfrm>
              <a:off x="986080" y="6484354"/>
              <a:ext cx="1121773"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de</a:t>
              </a:r>
              <a:r>
                <a:rPr lang="es-MX" sz="750" b="1" spc="20">
                  <a:solidFill>
                    <a:srgbClr val="181717"/>
                  </a:solidFill>
                  <a:effectLst/>
                  <a:latin typeface="Calibri" panose="020F0502020204030204" pitchFamily="34" charset="0"/>
                  <a:ea typeface="Calibri" panose="020F0502020204030204" pitchFamily="34" charset="0"/>
                </a:rPr>
                <a:t> </a:t>
              </a:r>
              <a:r>
                <a:rPr lang="es-MX" sz="750" b="1">
                  <a:solidFill>
                    <a:srgbClr val="181717"/>
                  </a:solidFill>
                  <a:effectLst/>
                  <a:latin typeface="Calibri" panose="020F0502020204030204" pitchFamily="34" charset="0"/>
                  <a:ea typeface="Calibri" panose="020F0502020204030204" pitchFamily="34" charset="0"/>
                </a:rPr>
                <a:t>una</a:t>
              </a:r>
              <a:r>
                <a:rPr lang="es-MX" sz="750" b="1" spc="20">
                  <a:solidFill>
                    <a:srgbClr val="181717"/>
                  </a:solidFill>
                  <a:effectLst/>
                  <a:latin typeface="Calibri" panose="020F0502020204030204" pitchFamily="34" charset="0"/>
                  <a:ea typeface="Calibri" panose="020F0502020204030204" pitchFamily="34" charset="0"/>
                </a:rPr>
                <a:t> </a:t>
              </a:r>
              <a:r>
                <a:rPr lang="es-MX" sz="750" b="1">
                  <a:solidFill>
                    <a:srgbClr val="181717"/>
                  </a:solidFill>
                  <a:effectLst/>
                  <a:latin typeface="Calibri" panose="020F0502020204030204" pitchFamily="34" charset="0"/>
                  <a:ea typeface="Calibri" panose="020F0502020204030204" pitchFamily="34" charset="0"/>
                </a:rPr>
                <a:t>sustancia</a:t>
              </a:r>
              <a:r>
                <a:rPr lang="es-MX" sz="75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35" name="Rectangle 4419">
              <a:extLst>
                <a:ext uri="{FF2B5EF4-FFF2-40B4-BE49-F238E27FC236}">
                  <a16:creationId xmlns:a16="http://schemas.microsoft.com/office/drawing/2014/main" id="{20242A6F-9DE8-874C-0FF0-3C11E9814D71}"/>
                </a:ext>
              </a:extLst>
            </p:cNvPr>
            <p:cNvSpPr/>
            <p:nvPr/>
          </p:nvSpPr>
          <p:spPr>
            <a:xfrm>
              <a:off x="965219" y="6598654"/>
              <a:ext cx="1145921" cy="145557"/>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para</a:t>
              </a:r>
              <a:r>
                <a:rPr lang="es-MX" sz="750" b="1" spc="15">
                  <a:solidFill>
                    <a:srgbClr val="181717"/>
                  </a:solidFill>
                  <a:effectLst/>
                  <a:latin typeface="Calibri" panose="020F0502020204030204" pitchFamily="34" charset="0"/>
                  <a:ea typeface="Calibri" panose="020F0502020204030204" pitchFamily="34" charset="0"/>
                </a:rPr>
                <a:t> </a:t>
              </a:r>
              <a:r>
                <a:rPr lang="es-MX" sz="750" b="1">
                  <a:solidFill>
                    <a:srgbClr val="181717"/>
                  </a:solidFill>
                  <a:effectLst/>
                  <a:latin typeface="Calibri" panose="020F0502020204030204" pitchFamily="34" charset="0"/>
                  <a:ea typeface="Calibri" panose="020F0502020204030204" pitchFamily="34" charset="0"/>
                </a:rPr>
                <a:t>formar</a:t>
              </a:r>
              <a:r>
                <a:rPr lang="es-MX" sz="750" b="1" spc="15">
                  <a:solidFill>
                    <a:srgbClr val="181717"/>
                  </a:solidFill>
                  <a:effectLst/>
                  <a:latin typeface="Calibri" panose="020F0502020204030204" pitchFamily="34" charset="0"/>
                  <a:ea typeface="Calibri" panose="020F0502020204030204" pitchFamily="34" charset="0"/>
                </a:rPr>
                <a:t> </a:t>
              </a:r>
              <a:r>
                <a:rPr lang="es-MX" sz="750" b="1">
                  <a:solidFill>
                    <a:srgbClr val="181717"/>
                  </a:solidFill>
                  <a:effectLst/>
                  <a:latin typeface="Calibri" panose="020F0502020204030204" pitchFamily="34" charset="0"/>
                  <a:ea typeface="Calibri" panose="020F0502020204030204" pitchFamily="34" charset="0"/>
                </a:rPr>
                <a:t>otras</a:t>
              </a:r>
              <a:endParaRPr lang="es-MX" sz="1100">
                <a:solidFill>
                  <a:srgbClr val="000000"/>
                </a:solidFill>
                <a:effectLst/>
                <a:latin typeface="Calibri" panose="020F0502020204030204" pitchFamily="34" charset="0"/>
                <a:ea typeface="Calibri" panose="020F0502020204030204" pitchFamily="34" charset="0"/>
              </a:endParaRPr>
            </a:p>
          </p:txBody>
        </p:sp>
        <p:sp>
          <p:nvSpPr>
            <p:cNvPr id="36" name="Shape 4420">
              <a:extLst>
                <a:ext uri="{FF2B5EF4-FFF2-40B4-BE49-F238E27FC236}">
                  <a16:creationId xmlns:a16="http://schemas.microsoft.com/office/drawing/2014/main" id="{A5005837-282B-8FE5-B1BA-456B023DF96B}"/>
                </a:ext>
              </a:extLst>
            </p:cNvPr>
            <p:cNvSpPr/>
            <p:nvPr/>
          </p:nvSpPr>
          <p:spPr>
            <a:xfrm>
              <a:off x="3077149" y="2558199"/>
              <a:ext cx="724027" cy="414922"/>
            </a:xfrm>
            <a:custGeom>
              <a:avLst/>
              <a:gdLst/>
              <a:ahLst/>
              <a:cxnLst/>
              <a:rect l="0" t="0" r="0" b="0"/>
              <a:pathLst>
                <a:path w="724027" h="414922">
                  <a:moveTo>
                    <a:pt x="0" y="414922"/>
                  </a:moveTo>
                  <a:lnTo>
                    <a:pt x="724027" y="0"/>
                  </a:lnTo>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37" name="Shape 4421">
              <a:extLst>
                <a:ext uri="{FF2B5EF4-FFF2-40B4-BE49-F238E27FC236}">
                  <a16:creationId xmlns:a16="http://schemas.microsoft.com/office/drawing/2014/main" id="{6960B142-BB53-C5BF-21A0-EFB86DB283FB}"/>
                </a:ext>
              </a:extLst>
            </p:cNvPr>
            <p:cNvSpPr/>
            <p:nvPr/>
          </p:nvSpPr>
          <p:spPr>
            <a:xfrm>
              <a:off x="3676779" y="2463508"/>
              <a:ext cx="205994" cy="249898"/>
            </a:xfrm>
            <a:custGeom>
              <a:avLst/>
              <a:gdLst/>
              <a:ahLst/>
              <a:cxnLst/>
              <a:rect l="0" t="0" r="0" b="0"/>
              <a:pathLst>
                <a:path w="205994" h="249898">
                  <a:moveTo>
                    <a:pt x="0" y="0"/>
                  </a:moveTo>
                  <a:lnTo>
                    <a:pt x="205994" y="47930"/>
                  </a:lnTo>
                  <a:lnTo>
                    <a:pt x="143205" y="249898"/>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38" name="Shape 4422">
              <a:extLst>
                <a:ext uri="{FF2B5EF4-FFF2-40B4-BE49-F238E27FC236}">
                  <a16:creationId xmlns:a16="http://schemas.microsoft.com/office/drawing/2014/main" id="{B3DADEDC-8166-2CA7-F8CC-0190806D8386}"/>
                </a:ext>
              </a:extLst>
            </p:cNvPr>
            <p:cNvSpPr/>
            <p:nvPr/>
          </p:nvSpPr>
          <p:spPr>
            <a:xfrm>
              <a:off x="1669557" y="2558199"/>
              <a:ext cx="724027" cy="414922"/>
            </a:xfrm>
            <a:custGeom>
              <a:avLst/>
              <a:gdLst/>
              <a:ahLst/>
              <a:cxnLst/>
              <a:rect l="0" t="0" r="0" b="0"/>
              <a:pathLst>
                <a:path w="724027" h="414922">
                  <a:moveTo>
                    <a:pt x="724027" y="414922"/>
                  </a:moveTo>
                  <a:lnTo>
                    <a:pt x="0" y="0"/>
                  </a:lnTo>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39" name="Shape 4423">
              <a:extLst>
                <a:ext uri="{FF2B5EF4-FFF2-40B4-BE49-F238E27FC236}">
                  <a16:creationId xmlns:a16="http://schemas.microsoft.com/office/drawing/2014/main" id="{ACCB3FCD-631C-D41C-C36E-D8FE5E01A8D3}"/>
                </a:ext>
              </a:extLst>
            </p:cNvPr>
            <p:cNvSpPr/>
            <p:nvPr/>
          </p:nvSpPr>
          <p:spPr>
            <a:xfrm>
              <a:off x="1587960" y="2463508"/>
              <a:ext cx="205994" cy="249898"/>
            </a:xfrm>
            <a:custGeom>
              <a:avLst/>
              <a:gdLst/>
              <a:ahLst/>
              <a:cxnLst/>
              <a:rect l="0" t="0" r="0" b="0"/>
              <a:pathLst>
                <a:path w="205994" h="249898">
                  <a:moveTo>
                    <a:pt x="205994" y="0"/>
                  </a:moveTo>
                  <a:lnTo>
                    <a:pt x="62789" y="249898"/>
                  </a:lnTo>
                  <a:lnTo>
                    <a:pt x="0" y="47930"/>
                  </a:lnTo>
                  <a:lnTo>
                    <a:pt x="205994"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40" name="Shape 4424">
              <a:extLst>
                <a:ext uri="{FF2B5EF4-FFF2-40B4-BE49-F238E27FC236}">
                  <a16:creationId xmlns:a16="http://schemas.microsoft.com/office/drawing/2014/main" id="{B611DD81-BB1F-91FB-863A-573A98641A8B}"/>
                </a:ext>
              </a:extLst>
            </p:cNvPr>
            <p:cNvSpPr/>
            <p:nvPr/>
          </p:nvSpPr>
          <p:spPr>
            <a:xfrm>
              <a:off x="2259828" y="2005737"/>
              <a:ext cx="274218" cy="788149"/>
            </a:xfrm>
            <a:custGeom>
              <a:avLst/>
              <a:gdLst/>
              <a:ahLst/>
              <a:cxnLst/>
              <a:rect l="0" t="0" r="0" b="0"/>
              <a:pathLst>
                <a:path w="274218" h="788149">
                  <a:moveTo>
                    <a:pt x="274218" y="788149"/>
                  </a:moveTo>
                  <a:lnTo>
                    <a:pt x="0" y="0"/>
                  </a:lnTo>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41" name="Shape 4425">
              <a:extLst>
                <a:ext uri="{FF2B5EF4-FFF2-40B4-BE49-F238E27FC236}">
                  <a16:creationId xmlns:a16="http://schemas.microsoft.com/office/drawing/2014/main" id="{77C5ACD4-989B-C9D8-A71B-0FE7783183B1}"/>
                </a:ext>
              </a:extLst>
            </p:cNvPr>
            <p:cNvSpPr/>
            <p:nvPr/>
          </p:nvSpPr>
          <p:spPr>
            <a:xfrm>
              <a:off x="2143801" y="1916913"/>
              <a:ext cx="272021" cy="193611"/>
            </a:xfrm>
            <a:custGeom>
              <a:avLst/>
              <a:gdLst/>
              <a:ahLst/>
              <a:cxnLst/>
              <a:rect l="0" t="0" r="0" b="0"/>
              <a:pathLst>
                <a:path w="272021" h="193611">
                  <a:moveTo>
                    <a:pt x="85115" y="0"/>
                  </a:moveTo>
                  <a:lnTo>
                    <a:pt x="272021" y="98971"/>
                  </a:lnTo>
                  <a:lnTo>
                    <a:pt x="0" y="193611"/>
                  </a:lnTo>
                  <a:lnTo>
                    <a:pt x="85115"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42" name="Shape 4426">
              <a:extLst>
                <a:ext uri="{FF2B5EF4-FFF2-40B4-BE49-F238E27FC236}">
                  <a16:creationId xmlns:a16="http://schemas.microsoft.com/office/drawing/2014/main" id="{EB20E38E-1265-B36C-ED9B-CE32805CF51F}"/>
                </a:ext>
              </a:extLst>
            </p:cNvPr>
            <p:cNvSpPr/>
            <p:nvPr/>
          </p:nvSpPr>
          <p:spPr>
            <a:xfrm>
              <a:off x="2865592" y="1980832"/>
              <a:ext cx="274219" cy="788149"/>
            </a:xfrm>
            <a:custGeom>
              <a:avLst/>
              <a:gdLst/>
              <a:ahLst/>
              <a:cxnLst/>
              <a:rect l="0" t="0" r="0" b="0"/>
              <a:pathLst>
                <a:path w="274219" h="788149">
                  <a:moveTo>
                    <a:pt x="0" y="788149"/>
                  </a:moveTo>
                  <a:lnTo>
                    <a:pt x="274219" y="0"/>
                  </a:lnTo>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43" name="Shape 4427">
              <a:extLst>
                <a:ext uri="{FF2B5EF4-FFF2-40B4-BE49-F238E27FC236}">
                  <a16:creationId xmlns:a16="http://schemas.microsoft.com/office/drawing/2014/main" id="{92453234-E8D8-D40F-B471-93FA6624D440}"/>
                </a:ext>
              </a:extLst>
            </p:cNvPr>
            <p:cNvSpPr/>
            <p:nvPr/>
          </p:nvSpPr>
          <p:spPr>
            <a:xfrm>
              <a:off x="2983804" y="1892008"/>
              <a:ext cx="272021" cy="193612"/>
            </a:xfrm>
            <a:custGeom>
              <a:avLst/>
              <a:gdLst/>
              <a:ahLst/>
              <a:cxnLst/>
              <a:rect l="0" t="0" r="0" b="0"/>
              <a:pathLst>
                <a:path w="272021" h="193612">
                  <a:moveTo>
                    <a:pt x="186906" y="0"/>
                  </a:moveTo>
                  <a:lnTo>
                    <a:pt x="272021" y="193612"/>
                  </a:lnTo>
                  <a:lnTo>
                    <a:pt x="0" y="98971"/>
                  </a:lnTo>
                  <a:lnTo>
                    <a:pt x="186906"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44" name="Shape 4428">
              <a:extLst>
                <a:ext uri="{FF2B5EF4-FFF2-40B4-BE49-F238E27FC236}">
                  <a16:creationId xmlns:a16="http://schemas.microsoft.com/office/drawing/2014/main" id="{35A52885-912F-2F8F-4405-8C163A2D0073}"/>
                </a:ext>
              </a:extLst>
            </p:cNvPr>
            <p:cNvSpPr/>
            <p:nvPr/>
          </p:nvSpPr>
          <p:spPr>
            <a:xfrm>
              <a:off x="3062963" y="3309735"/>
              <a:ext cx="827938" cy="104356"/>
            </a:xfrm>
            <a:custGeom>
              <a:avLst/>
              <a:gdLst/>
              <a:ahLst/>
              <a:cxnLst/>
              <a:rect l="0" t="0" r="0" b="0"/>
              <a:pathLst>
                <a:path w="827938" h="104356">
                  <a:moveTo>
                    <a:pt x="0" y="0"/>
                  </a:moveTo>
                  <a:lnTo>
                    <a:pt x="827938" y="104356"/>
                  </a:lnTo>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45" name="Shape 4429">
              <a:extLst>
                <a:ext uri="{FF2B5EF4-FFF2-40B4-BE49-F238E27FC236}">
                  <a16:creationId xmlns:a16="http://schemas.microsoft.com/office/drawing/2014/main" id="{406777BE-C6BE-D51A-B2CE-060CC2AD7F36}"/>
                </a:ext>
              </a:extLst>
            </p:cNvPr>
            <p:cNvSpPr/>
            <p:nvPr/>
          </p:nvSpPr>
          <p:spPr>
            <a:xfrm>
              <a:off x="3812530" y="3263595"/>
              <a:ext cx="171691" cy="285763"/>
            </a:xfrm>
            <a:custGeom>
              <a:avLst/>
              <a:gdLst/>
              <a:ahLst/>
              <a:cxnLst/>
              <a:rect l="0" t="0" r="0" b="0"/>
              <a:pathLst>
                <a:path w="171691" h="285763">
                  <a:moveTo>
                    <a:pt x="36017" y="0"/>
                  </a:moveTo>
                  <a:lnTo>
                    <a:pt x="171691" y="162255"/>
                  </a:lnTo>
                  <a:lnTo>
                    <a:pt x="0" y="285763"/>
                  </a:lnTo>
                  <a:lnTo>
                    <a:pt x="36017"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46" name="Shape 4430">
              <a:extLst>
                <a:ext uri="{FF2B5EF4-FFF2-40B4-BE49-F238E27FC236}">
                  <a16:creationId xmlns:a16="http://schemas.microsoft.com/office/drawing/2014/main" id="{D1F0C547-C115-8FB5-8EC8-235579DEDF77}"/>
                </a:ext>
              </a:extLst>
            </p:cNvPr>
            <p:cNvSpPr/>
            <p:nvPr/>
          </p:nvSpPr>
          <p:spPr>
            <a:xfrm>
              <a:off x="1425400" y="3309735"/>
              <a:ext cx="827938" cy="104356"/>
            </a:xfrm>
            <a:custGeom>
              <a:avLst/>
              <a:gdLst/>
              <a:ahLst/>
              <a:cxnLst/>
              <a:rect l="0" t="0" r="0" b="0"/>
              <a:pathLst>
                <a:path w="827938" h="104356">
                  <a:moveTo>
                    <a:pt x="827938" y="0"/>
                  </a:moveTo>
                  <a:lnTo>
                    <a:pt x="0" y="104356"/>
                  </a:lnTo>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47" name="Shape 4431">
              <a:extLst>
                <a:ext uri="{FF2B5EF4-FFF2-40B4-BE49-F238E27FC236}">
                  <a16:creationId xmlns:a16="http://schemas.microsoft.com/office/drawing/2014/main" id="{18C4FA4D-E4D2-B7CE-AE81-92F2B1EC90EF}"/>
                </a:ext>
              </a:extLst>
            </p:cNvPr>
            <p:cNvSpPr/>
            <p:nvPr/>
          </p:nvSpPr>
          <p:spPr>
            <a:xfrm>
              <a:off x="1332093" y="3263595"/>
              <a:ext cx="171691" cy="285763"/>
            </a:xfrm>
            <a:custGeom>
              <a:avLst/>
              <a:gdLst/>
              <a:ahLst/>
              <a:cxnLst/>
              <a:rect l="0" t="0" r="0" b="0"/>
              <a:pathLst>
                <a:path w="171691" h="285763">
                  <a:moveTo>
                    <a:pt x="135674" y="0"/>
                  </a:moveTo>
                  <a:lnTo>
                    <a:pt x="171691" y="285763"/>
                  </a:lnTo>
                  <a:lnTo>
                    <a:pt x="0" y="162255"/>
                  </a:lnTo>
                  <a:lnTo>
                    <a:pt x="135674"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48" name="Shape 4432">
              <a:extLst>
                <a:ext uri="{FF2B5EF4-FFF2-40B4-BE49-F238E27FC236}">
                  <a16:creationId xmlns:a16="http://schemas.microsoft.com/office/drawing/2014/main" id="{3385404D-F17A-D486-90A5-0850595C6220}"/>
                </a:ext>
              </a:extLst>
            </p:cNvPr>
            <p:cNvSpPr/>
            <p:nvPr/>
          </p:nvSpPr>
          <p:spPr>
            <a:xfrm>
              <a:off x="2245286" y="2739771"/>
              <a:ext cx="877037" cy="862699"/>
            </a:xfrm>
            <a:custGeom>
              <a:avLst/>
              <a:gdLst/>
              <a:ahLst/>
              <a:cxnLst/>
              <a:rect l="0" t="0" r="0" b="0"/>
              <a:pathLst>
                <a:path w="877037" h="862699">
                  <a:moveTo>
                    <a:pt x="438518" y="0"/>
                  </a:moveTo>
                  <a:cubicBezTo>
                    <a:pt x="680707" y="0"/>
                    <a:pt x="877037" y="193117"/>
                    <a:pt x="877037" y="431343"/>
                  </a:cubicBezTo>
                  <a:cubicBezTo>
                    <a:pt x="877037" y="669582"/>
                    <a:pt x="680707" y="862699"/>
                    <a:pt x="438518" y="862699"/>
                  </a:cubicBezTo>
                  <a:cubicBezTo>
                    <a:pt x="196329" y="862699"/>
                    <a:pt x="0" y="669582"/>
                    <a:pt x="0" y="431343"/>
                  </a:cubicBezTo>
                  <a:cubicBezTo>
                    <a:pt x="0" y="193117"/>
                    <a:pt x="196329" y="0"/>
                    <a:pt x="438518" y="0"/>
                  </a:cubicBezTo>
                  <a:close/>
                </a:path>
              </a:pathLst>
            </a:custGeom>
            <a:ln w="0" cap="flat">
              <a:miter lim="100000"/>
            </a:ln>
          </p:spPr>
          <p:style>
            <a:lnRef idx="0">
              <a:srgbClr val="000000">
                <a:alpha val="0"/>
              </a:srgbClr>
            </a:lnRef>
            <a:fillRef idx="1">
              <a:srgbClr val="FFFEFD"/>
            </a:fillRef>
            <a:effectRef idx="0">
              <a:scrgbClr r="0" g="0" b="0"/>
            </a:effectRef>
            <a:fontRef idx="none"/>
          </p:style>
          <p:txBody>
            <a:bodyPr/>
            <a:lstStyle/>
            <a:p>
              <a:endParaRPr lang="es-MX"/>
            </a:p>
          </p:txBody>
        </p:sp>
        <p:sp>
          <p:nvSpPr>
            <p:cNvPr id="49" name="Shape 4433">
              <a:extLst>
                <a:ext uri="{FF2B5EF4-FFF2-40B4-BE49-F238E27FC236}">
                  <a16:creationId xmlns:a16="http://schemas.microsoft.com/office/drawing/2014/main" id="{BEAAFAEB-0ECA-EB30-F1C2-E01B9749204B}"/>
                </a:ext>
              </a:extLst>
            </p:cNvPr>
            <p:cNvSpPr/>
            <p:nvPr/>
          </p:nvSpPr>
          <p:spPr>
            <a:xfrm>
              <a:off x="2245286" y="2739771"/>
              <a:ext cx="877037" cy="862699"/>
            </a:xfrm>
            <a:custGeom>
              <a:avLst/>
              <a:gdLst/>
              <a:ahLst/>
              <a:cxnLst/>
              <a:rect l="0" t="0" r="0" b="0"/>
              <a:pathLst>
                <a:path w="877037" h="862699">
                  <a:moveTo>
                    <a:pt x="438518" y="862699"/>
                  </a:moveTo>
                  <a:cubicBezTo>
                    <a:pt x="680707" y="862699"/>
                    <a:pt x="877037" y="669582"/>
                    <a:pt x="877037" y="431343"/>
                  </a:cubicBezTo>
                  <a:cubicBezTo>
                    <a:pt x="877037" y="193117"/>
                    <a:pt x="680707" y="0"/>
                    <a:pt x="438518" y="0"/>
                  </a:cubicBezTo>
                  <a:cubicBezTo>
                    <a:pt x="196329" y="0"/>
                    <a:pt x="0" y="193117"/>
                    <a:pt x="0" y="431343"/>
                  </a:cubicBezTo>
                  <a:cubicBezTo>
                    <a:pt x="0" y="669582"/>
                    <a:pt x="196329" y="862699"/>
                    <a:pt x="438518" y="862699"/>
                  </a:cubicBezTo>
                  <a:close/>
                </a:path>
              </a:pathLst>
            </a:custGeom>
            <a:ln w="50800" cap="flat">
              <a:miter lim="100000"/>
            </a:ln>
          </p:spPr>
          <p:style>
            <a:lnRef idx="1">
              <a:srgbClr val="009479"/>
            </a:lnRef>
            <a:fillRef idx="0">
              <a:srgbClr val="000000">
                <a:alpha val="0"/>
              </a:srgbClr>
            </a:fillRef>
            <a:effectRef idx="0">
              <a:scrgbClr r="0" g="0" b="0"/>
            </a:effectRef>
            <a:fontRef idx="none"/>
          </p:style>
          <p:txBody>
            <a:bodyPr/>
            <a:lstStyle/>
            <a:p>
              <a:endParaRPr lang="es-MX"/>
            </a:p>
          </p:txBody>
        </p:sp>
        <p:sp>
          <p:nvSpPr>
            <p:cNvPr id="50" name="Rectangle 4434">
              <a:extLst>
                <a:ext uri="{FF2B5EF4-FFF2-40B4-BE49-F238E27FC236}">
                  <a16:creationId xmlns:a16="http://schemas.microsoft.com/office/drawing/2014/main" id="{DEC99105-2451-F406-CE5F-053255CD9063}"/>
                </a:ext>
              </a:extLst>
            </p:cNvPr>
            <p:cNvSpPr/>
            <p:nvPr/>
          </p:nvSpPr>
          <p:spPr>
            <a:xfrm>
              <a:off x="2518882" y="3123706"/>
              <a:ext cx="431227"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Físicas</a:t>
              </a:r>
              <a:endParaRPr lang="es-MX" sz="1100">
                <a:solidFill>
                  <a:srgbClr val="000000"/>
                </a:solidFill>
                <a:effectLst/>
                <a:latin typeface="Calibri" panose="020F0502020204030204" pitchFamily="34" charset="0"/>
                <a:ea typeface="Calibri" panose="020F0502020204030204" pitchFamily="34" charset="0"/>
              </a:endParaRPr>
            </a:p>
          </p:txBody>
        </p:sp>
        <p:sp>
          <p:nvSpPr>
            <p:cNvPr id="51" name="Shape 4435">
              <a:extLst>
                <a:ext uri="{FF2B5EF4-FFF2-40B4-BE49-F238E27FC236}">
                  <a16:creationId xmlns:a16="http://schemas.microsoft.com/office/drawing/2014/main" id="{2F1272E3-666C-C962-0200-2EE97A9CEA5B}"/>
                </a:ext>
              </a:extLst>
            </p:cNvPr>
            <p:cNvSpPr/>
            <p:nvPr/>
          </p:nvSpPr>
          <p:spPr>
            <a:xfrm>
              <a:off x="2671105" y="3722370"/>
              <a:ext cx="0" cy="248844"/>
            </a:xfrm>
            <a:custGeom>
              <a:avLst/>
              <a:gdLst/>
              <a:ahLst/>
              <a:cxnLst/>
              <a:rect l="0" t="0" r="0" b="0"/>
              <a:pathLst>
                <a:path h="248844">
                  <a:moveTo>
                    <a:pt x="0" y="248844"/>
                  </a:moveTo>
                  <a:lnTo>
                    <a:pt x="0" y="0"/>
                  </a:lnTo>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52" name="Shape 4436">
              <a:extLst>
                <a:ext uri="{FF2B5EF4-FFF2-40B4-BE49-F238E27FC236}">
                  <a16:creationId xmlns:a16="http://schemas.microsoft.com/office/drawing/2014/main" id="{12F67187-4E5E-3C21-2408-A70ABC480E28}"/>
                </a:ext>
              </a:extLst>
            </p:cNvPr>
            <p:cNvSpPr/>
            <p:nvPr/>
          </p:nvSpPr>
          <p:spPr>
            <a:xfrm>
              <a:off x="2527099" y="3628314"/>
              <a:ext cx="288011" cy="154889"/>
            </a:xfrm>
            <a:custGeom>
              <a:avLst/>
              <a:gdLst/>
              <a:ahLst/>
              <a:cxnLst/>
              <a:rect l="0" t="0" r="0" b="0"/>
              <a:pathLst>
                <a:path w="288011" h="154889">
                  <a:moveTo>
                    <a:pt x="144005" y="0"/>
                  </a:moveTo>
                  <a:lnTo>
                    <a:pt x="288011" y="154889"/>
                  </a:lnTo>
                  <a:lnTo>
                    <a:pt x="0" y="154889"/>
                  </a:lnTo>
                  <a:lnTo>
                    <a:pt x="144005"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53" name="Shape 4437">
              <a:extLst>
                <a:ext uri="{FF2B5EF4-FFF2-40B4-BE49-F238E27FC236}">
                  <a16:creationId xmlns:a16="http://schemas.microsoft.com/office/drawing/2014/main" id="{351248B0-7B70-7283-253E-1F77E40E0023}"/>
                </a:ext>
              </a:extLst>
            </p:cNvPr>
            <p:cNvSpPr/>
            <p:nvPr/>
          </p:nvSpPr>
          <p:spPr>
            <a:xfrm>
              <a:off x="2671105" y="4860214"/>
              <a:ext cx="0" cy="350444"/>
            </a:xfrm>
            <a:custGeom>
              <a:avLst/>
              <a:gdLst/>
              <a:ahLst/>
              <a:cxnLst/>
              <a:rect l="0" t="0" r="0" b="0"/>
              <a:pathLst>
                <a:path h="350444">
                  <a:moveTo>
                    <a:pt x="0" y="0"/>
                  </a:moveTo>
                  <a:lnTo>
                    <a:pt x="0" y="350444"/>
                  </a:lnTo>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54" name="Shape 4438">
              <a:extLst>
                <a:ext uri="{FF2B5EF4-FFF2-40B4-BE49-F238E27FC236}">
                  <a16:creationId xmlns:a16="http://schemas.microsoft.com/office/drawing/2014/main" id="{9407843B-99F5-516F-1D49-0C8529CAFE3E}"/>
                </a:ext>
              </a:extLst>
            </p:cNvPr>
            <p:cNvSpPr/>
            <p:nvPr/>
          </p:nvSpPr>
          <p:spPr>
            <a:xfrm>
              <a:off x="2527099" y="5149825"/>
              <a:ext cx="288011" cy="154889"/>
            </a:xfrm>
            <a:custGeom>
              <a:avLst/>
              <a:gdLst/>
              <a:ahLst/>
              <a:cxnLst/>
              <a:rect l="0" t="0" r="0" b="0"/>
              <a:pathLst>
                <a:path w="288011" h="154889">
                  <a:moveTo>
                    <a:pt x="0" y="0"/>
                  </a:moveTo>
                  <a:lnTo>
                    <a:pt x="288011" y="0"/>
                  </a:lnTo>
                  <a:lnTo>
                    <a:pt x="144005" y="154889"/>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55" name="Shape 4439">
              <a:extLst>
                <a:ext uri="{FF2B5EF4-FFF2-40B4-BE49-F238E27FC236}">
                  <a16:creationId xmlns:a16="http://schemas.microsoft.com/office/drawing/2014/main" id="{5D56DD7B-6A69-133C-C612-1982B9F57E8C}"/>
                </a:ext>
              </a:extLst>
            </p:cNvPr>
            <p:cNvSpPr/>
            <p:nvPr/>
          </p:nvSpPr>
          <p:spPr>
            <a:xfrm>
              <a:off x="2251268" y="3997515"/>
              <a:ext cx="877037" cy="862699"/>
            </a:xfrm>
            <a:custGeom>
              <a:avLst/>
              <a:gdLst/>
              <a:ahLst/>
              <a:cxnLst/>
              <a:rect l="0" t="0" r="0" b="0"/>
              <a:pathLst>
                <a:path w="877037" h="862699">
                  <a:moveTo>
                    <a:pt x="438518" y="0"/>
                  </a:moveTo>
                  <a:cubicBezTo>
                    <a:pt x="680707" y="0"/>
                    <a:pt x="877037" y="193117"/>
                    <a:pt x="877037" y="431343"/>
                  </a:cubicBezTo>
                  <a:cubicBezTo>
                    <a:pt x="877037" y="669582"/>
                    <a:pt x="680707" y="862699"/>
                    <a:pt x="438518" y="862699"/>
                  </a:cubicBezTo>
                  <a:cubicBezTo>
                    <a:pt x="196329" y="862699"/>
                    <a:pt x="0" y="669582"/>
                    <a:pt x="0" y="431343"/>
                  </a:cubicBezTo>
                  <a:cubicBezTo>
                    <a:pt x="0" y="193117"/>
                    <a:pt x="196329" y="0"/>
                    <a:pt x="438518" y="0"/>
                  </a:cubicBezTo>
                  <a:close/>
                </a:path>
              </a:pathLst>
            </a:custGeom>
            <a:ln w="0" cap="flat">
              <a:miter lim="100000"/>
            </a:ln>
          </p:spPr>
          <p:style>
            <a:lnRef idx="0">
              <a:srgbClr val="000000">
                <a:alpha val="0"/>
              </a:srgbClr>
            </a:lnRef>
            <a:fillRef idx="1">
              <a:srgbClr val="FFFEFD"/>
            </a:fillRef>
            <a:effectRef idx="0">
              <a:scrgbClr r="0" g="0" b="0"/>
            </a:effectRef>
            <a:fontRef idx="none"/>
          </p:style>
          <p:txBody>
            <a:bodyPr/>
            <a:lstStyle/>
            <a:p>
              <a:endParaRPr lang="es-MX"/>
            </a:p>
          </p:txBody>
        </p:sp>
        <p:sp>
          <p:nvSpPr>
            <p:cNvPr id="56" name="Shape 4440">
              <a:extLst>
                <a:ext uri="{FF2B5EF4-FFF2-40B4-BE49-F238E27FC236}">
                  <a16:creationId xmlns:a16="http://schemas.microsoft.com/office/drawing/2014/main" id="{B37D1231-2FCB-3DD4-EF1C-B058288BBDE8}"/>
                </a:ext>
              </a:extLst>
            </p:cNvPr>
            <p:cNvSpPr/>
            <p:nvPr/>
          </p:nvSpPr>
          <p:spPr>
            <a:xfrm>
              <a:off x="2251268" y="3997515"/>
              <a:ext cx="877037" cy="862699"/>
            </a:xfrm>
            <a:custGeom>
              <a:avLst/>
              <a:gdLst/>
              <a:ahLst/>
              <a:cxnLst/>
              <a:rect l="0" t="0" r="0" b="0"/>
              <a:pathLst>
                <a:path w="877037" h="862699">
                  <a:moveTo>
                    <a:pt x="438518" y="862699"/>
                  </a:moveTo>
                  <a:cubicBezTo>
                    <a:pt x="680707" y="862699"/>
                    <a:pt x="877037" y="669582"/>
                    <a:pt x="877037" y="431343"/>
                  </a:cubicBezTo>
                  <a:cubicBezTo>
                    <a:pt x="877037" y="193117"/>
                    <a:pt x="680707" y="0"/>
                    <a:pt x="438518" y="0"/>
                  </a:cubicBezTo>
                  <a:cubicBezTo>
                    <a:pt x="196329" y="0"/>
                    <a:pt x="0" y="193117"/>
                    <a:pt x="0" y="431343"/>
                  </a:cubicBezTo>
                  <a:cubicBezTo>
                    <a:pt x="0" y="669582"/>
                    <a:pt x="196329" y="862699"/>
                    <a:pt x="438518" y="862699"/>
                  </a:cubicBezTo>
                  <a:close/>
                </a:path>
              </a:pathLst>
            </a:custGeom>
            <a:ln w="50800" cap="flat">
              <a:miter lim="100000"/>
            </a:ln>
          </p:spPr>
          <p:style>
            <a:lnRef idx="1">
              <a:srgbClr val="009479"/>
            </a:lnRef>
            <a:fillRef idx="0">
              <a:srgbClr val="000000">
                <a:alpha val="0"/>
              </a:srgbClr>
            </a:fillRef>
            <a:effectRef idx="0">
              <a:scrgbClr r="0" g="0" b="0"/>
            </a:effectRef>
            <a:fontRef idx="none"/>
          </p:style>
          <p:txBody>
            <a:bodyPr/>
            <a:lstStyle/>
            <a:p>
              <a:endParaRPr lang="es-MX"/>
            </a:p>
          </p:txBody>
        </p:sp>
        <p:sp>
          <p:nvSpPr>
            <p:cNvPr id="57" name="Rectangle 4441">
              <a:extLst>
                <a:ext uri="{FF2B5EF4-FFF2-40B4-BE49-F238E27FC236}">
                  <a16:creationId xmlns:a16="http://schemas.microsoft.com/office/drawing/2014/main" id="{12DD77A3-9236-7DA8-4C11-C4716A326F56}"/>
                </a:ext>
              </a:extLst>
            </p:cNvPr>
            <p:cNvSpPr/>
            <p:nvPr/>
          </p:nvSpPr>
          <p:spPr>
            <a:xfrm>
              <a:off x="2388339" y="4267163"/>
              <a:ext cx="826096"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Propiedades</a:t>
              </a:r>
              <a:r>
                <a:rPr lang="es-MX" sz="75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58" name="Rectangle 4442">
              <a:extLst>
                <a:ext uri="{FF2B5EF4-FFF2-40B4-BE49-F238E27FC236}">
                  <a16:creationId xmlns:a16="http://schemas.microsoft.com/office/drawing/2014/main" id="{53CBB669-F1C1-7E4B-3F35-ACD270554462}"/>
                </a:ext>
              </a:extLst>
            </p:cNvPr>
            <p:cNvSpPr/>
            <p:nvPr/>
          </p:nvSpPr>
          <p:spPr>
            <a:xfrm>
              <a:off x="2571789" y="4381463"/>
              <a:ext cx="337989"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de</a:t>
              </a:r>
              <a:r>
                <a:rPr lang="es-MX" sz="750" b="1" spc="20">
                  <a:solidFill>
                    <a:srgbClr val="181717"/>
                  </a:solidFill>
                  <a:effectLst/>
                  <a:latin typeface="Calibri" panose="020F0502020204030204" pitchFamily="34" charset="0"/>
                  <a:ea typeface="Calibri" panose="020F0502020204030204" pitchFamily="34" charset="0"/>
                </a:rPr>
                <a:t> </a:t>
              </a:r>
              <a:r>
                <a:rPr lang="es-MX" sz="750" b="1">
                  <a:solidFill>
                    <a:srgbClr val="181717"/>
                  </a:solidFill>
                  <a:effectLst/>
                  <a:latin typeface="Calibri" panose="020F0502020204030204" pitchFamily="34" charset="0"/>
                  <a:ea typeface="Calibri" panose="020F0502020204030204" pitchFamily="34" charset="0"/>
                </a:rPr>
                <a:t>la</a:t>
              </a:r>
              <a:r>
                <a:rPr lang="es-MX" sz="75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59" name="Rectangle 4443">
              <a:extLst>
                <a:ext uri="{FF2B5EF4-FFF2-40B4-BE49-F238E27FC236}">
                  <a16:creationId xmlns:a16="http://schemas.microsoft.com/office/drawing/2014/main" id="{8F225DB4-328E-AD8D-E27E-DCD9057A502F}"/>
                </a:ext>
              </a:extLst>
            </p:cNvPr>
            <p:cNvSpPr/>
            <p:nvPr/>
          </p:nvSpPr>
          <p:spPr>
            <a:xfrm>
              <a:off x="2493779" y="4495763"/>
              <a:ext cx="513824" cy="145558"/>
            </a:xfrm>
            <a:prstGeom prst="rect">
              <a:avLst/>
            </a:prstGeom>
            <a:ln>
              <a:noFill/>
            </a:ln>
          </p:spPr>
          <p:txBody>
            <a:bodyPr vert="horz" lIns="0" tIns="0" rIns="0" bIns="0" rtlCol="0">
              <a:noAutofit/>
            </a:bodyPr>
            <a:lstStyle/>
            <a:p>
              <a:pPr>
                <a:lnSpc>
                  <a:spcPct val="107000"/>
                </a:lnSpc>
                <a:spcAft>
                  <a:spcPts val="800"/>
                </a:spcAft>
              </a:pPr>
              <a:r>
                <a:rPr lang="es-MX" sz="750" b="1">
                  <a:solidFill>
                    <a:srgbClr val="181717"/>
                  </a:solidFill>
                  <a:effectLst/>
                  <a:latin typeface="Calibri" panose="020F0502020204030204" pitchFamily="34" charset="0"/>
                  <a:ea typeface="Calibri" panose="020F0502020204030204" pitchFamily="34" charset="0"/>
                </a:rPr>
                <a:t>materia</a:t>
              </a:r>
              <a:endParaRPr lang="es-MX" sz="1100">
                <a:solidFill>
                  <a:srgbClr val="000000"/>
                </a:solidFill>
                <a:effectLst/>
                <a:latin typeface="Calibri" panose="020F0502020204030204" pitchFamily="34" charset="0"/>
                <a:ea typeface="Calibri" panose="020F0502020204030204" pitchFamily="34" charset="0"/>
              </a:endParaRPr>
            </a:p>
          </p:txBody>
        </p:sp>
        <p:sp>
          <p:nvSpPr>
            <p:cNvPr id="60" name="Shape 4444">
              <a:extLst>
                <a:ext uri="{FF2B5EF4-FFF2-40B4-BE49-F238E27FC236}">
                  <a16:creationId xmlns:a16="http://schemas.microsoft.com/office/drawing/2014/main" id="{37127438-514C-6483-62FF-2D7F38D7BEE1}"/>
                </a:ext>
              </a:extLst>
            </p:cNvPr>
            <p:cNvSpPr/>
            <p:nvPr/>
          </p:nvSpPr>
          <p:spPr>
            <a:xfrm>
              <a:off x="0" y="0"/>
              <a:ext cx="1800901" cy="1066508"/>
            </a:xfrm>
            <a:custGeom>
              <a:avLst/>
              <a:gdLst/>
              <a:ahLst/>
              <a:cxnLst/>
              <a:rect l="0" t="0" r="0" b="0"/>
              <a:pathLst>
                <a:path w="1800901" h="1066508">
                  <a:moveTo>
                    <a:pt x="0" y="0"/>
                  </a:moveTo>
                  <a:lnTo>
                    <a:pt x="1800901" y="0"/>
                  </a:lnTo>
                  <a:lnTo>
                    <a:pt x="1800901" y="851853"/>
                  </a:lnTo>
                  <a:lnTo>
                    <a:pt x="655259" y="851853"/>
                  </a:lnTo>
                  <a:lnTo>
                    <a:pt x="655259" y="1066508"/>
                  </a:lnTo>
                  <a:lnTo>
                    <a:pt x="299606" y="851853"/>
                  </a:lnTo>
                  <a:lnTo>
                    <a:pt x="0" y="851853"/>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61" name="Rectangle 4445">
              <a:extLst>
                <a:ext uri="{FF2B5EF4-FFF2-40B4-BE49-F238E27FC236}">
                  <a16:creationId xmlns:a16="http://schemas.microsoft.com/office/drawing/2014/main" id="{10FBC437-4B72-B4BD-31DF-3FE581EAF4F4}"/>
                </a:ext>
              </a:extLst>
            </p:cNvPr>
            <p:cNvSpPr/>
            <p:nvPr/>
          </p:nvSpPr>
          <p:spPr>
            <a:xfrm>
              <a:off x="168514" y="187492"/>
              <a:ext cx="1938614" cy="543417"/>
            </a:xfrm>
            <a:prstGeom prst="rect">
              <a:avLst/>
            </a:prstGeom>
            <a:ln>
              <a:noFill/>
            </a:ln>
          </p:spPr>
          <p:txBody>
            <a:bodyPr vert="horz" lIns="0" tIns="0" rIns="0" bIns="0" rtlCol="0">
              <a:noAutofit/>
            </a:bodyPr>
            <a:lstStyle/>
            <a:p>
              <a:pPr>
                <a:lnSpc>
                  <a:spcPct val="107000"/>
                </a:lnSpc>
                <a:spcAft>
                  <a:spcPts val="800"/>
                </a:spcAft>
              </a:pPr>
              <a:r>
                <a:rPr lang="es-MX" sz="2800" b="1">
                  <a:solidFill>
                    <a:srgbClr val="FFFEFD"/>
                  </a:solidFill>
                  <a:effectLst/>
                  <a:latin typeface="Calibri" panose="020F0502020204030204" pitchFamily="34" charset="0"/>
                  <a:ea typeface="Calibri" panose="020F0502020204030204" pitchFamily="34" charset="0"/>
                </a:rPr>
                <a:t>Ejemplo</a:t>
              </a:r>
              <a:endParaRPr lang="es-MX" sz="1100">
                <a:solidFill>
                  <a:srgbClr val="000000"/>
                </a:solidFill>
                <a:effectLst/>
                <a:latin typeface="Calibri" panose="020F0502020204030204" pitchFamily="34" charset="0"/>
                <a:ea typeface="Calibri" panose="020F0502020204030204" pitchFamily="34" charset="0"/>
              </a:endParaRPr>
            </a:p>
          </p:txBody>
        </p:sp>
        <p:sp>
          <p:nvSpPr>
            <p:cNvPr id="62" name="Rectangle 4446">
              <a:extLst>
                <a:ext uri="{FF2B5EF4-FFF2-40B4-BE49-F238E27FC236}">
                  <a16:creationId xmlns:a16="http://schemas.microsoft.com/office/drawing/2014/main" id="{A3B9E95E-CC4D-849A-EDA2-1BF5D85A850A}"/>
                </a:ext>
              </a:extLst>
            </p:cNvPr>
            <p:cNvSpPr/>
            <p:nvPr/>
          </p:nvSpPr>
          <p:spPr>
            <a:xfrm>
              <a:off x="3828862" y="7193288"/>
              <a:ext cx="443490" cy="147155"/>
            </a:xfrm>
            <a:prstGeom prst="rect">
              <a:avLst/>
            </a:prstGeom>
            <a:ln>
              <a:noFill/>
            </a:ln>
          </p:spPr>
          <p:txBody>
            <a:bodyPr vert="horz" lIns="0" tIns="0" rIns="0" bIns="0" rtlCol="0">
              <a:noAutofit/>
            </a:bodyPr>
            <a:lstStyle/>
            <a:p>
              <a:pPr>
                <a:lnSpc>
                  <a:spcPct val="107000"/>
                </a:lnSpc>
                <a:spcAft>
                  <a:spcPts val="800"/>
                </a:spcAft>
              </a:pPr>
              <a:r>
                <a:rPr lang="es-MX" sz="800" i="1">
                  <a:solidFill>
                    <a:srgbClr val="009479"/>
                  </a:solidFill>
                  <a:effectLst/>
                  <a:latin typeface="Calibri" panose="020F0502020204030204" pitchFamily="34" charset="0"/>
                  <a:ea typeface="Calibri" panose="020F0502020204030204" pitchFamily="34" charset="0"/>
                </a:rPr>
                <a:t>Fuente:</a:t>
              </a:r>
              <a:r>
                <a:rPr lang="es-MX" sz="800" i="1" spc="-20">
                  <a:solidFill>
                    <a:srgbClr val="009479"/>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63" name="Rectangle 4447">
              <a:extLst>
                <a:ext uri="{FF2B5EF4-FFF2-40B4-BE49-F238E27FC236}">
                  <a16:creationId xmlns:a16="http://schemas.microsoft.com/office/drawing/2014/main" id="{A31E3FF2-0EDA-705F-B75B-75E9B486DCBC}"/>
                </a:ext>
              </a:extLst>
            </p:cNvPr>
            <p:cNvSpPr/>
            <p:nvPr/>
          </p:nvSpPr>
          <p:spPr>
            <a:xfrm>
              <a:off x="4162312" y="7191866"/>
              <a:ext cx="1199113" cy="148911"/>
            </a:xfrm>
            <a:prstGeom prst="rect">
              <a:avLst/>
            </a:prstGeom>
            <a:ln>
              <a:noFill/>
            </a:ln>
          </p:spPr>
          <p:txBody>
            <a:bodyPr vert="horz" lIns="0" tIns="0" rIns="0" bIns="0" rtlCol="0">
              <a:noAutofit/>
            </a:bodyPr>
            <a:lstStyle/>
            <a:p>
              <a:pPr>
                <a:lnSpc>
                  <a:spcPct val="107000"/>
                </a:lnSpc>
                <a:spcAft>
                  <a:spcPts val="800"/>
                </a:spcAft>
              </a:pPr>
              <a:r>
                <a:rPr lang="es-MX" sz="800">
                  <a:solidFill>
                    <a:srgbClr val="009479"/>
                  </a:solidFill>
                  <a:effectLst/>
                  <a:latin typeface="Calibri" panose="020F0502020204030204" pitchFamily="34" charset="0"/>
                  <a:ea typeface="Calibri" panose="020F0502020204030204" pitchFamily="34" charset="0"/>
                </a:rPr>
                <a:t>Elaboración</a:t>
              </a:r>
              <a:r>
                <a:rPr lang="es-MX" sz="800" spc="-20">
                  <a:solidFill>
                    <a:srgbClr val="009479"/>
                  </a:solidFill>
                  <a:effectLst/>
                  <a:latin typeface="Calibri" panose="020F0502020204030204" pitchFamily="34" charset="0"/>
                  <a:ea typeface="Calibri" panose="020F0502020204030204" pitchFamily="34" charset="0"/>
                </a:rPr>
                <a:t> </a:t>
              </a:r>
              <a:r>
                <a:rPr lang="es-MX" sz="800">
                  <a:solidFill>
                    <a:srgbClr val="009479"/>
                  </a:solidFill>
                  <a:effectLst/>
                  <a:latin typeface="Calibri" panose="020F0502020204030204" pitchFamily="34" charset="0"/>
                  <a:ea typeface="Calibri" panose="020F0502020204030204" pitchFamily="34" charset="0"/>
                </a:rPr>
                <a:t>propia.</a:t>
              </a:r>
              <a:endParaRPr lang="es-MX" sz="1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73574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219987" y="428635"/>
            <a:ext cx="7124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cognitivos_ Mapa semántico</a:t>
            </a:r>
          </a:p>
        </p:txBody>
      </p:sp>
      <p:grpSp>
        <p:nvGrpSpPr>
          <p:cNvPr id="3" name="Group 115747">
            <a:extLst>
              <a:ext uri="{FF2B5EF4-FFF2-40B4-BE49-F238E27FC236}">
                <a16:creationId xmlns:a16="http://schemas.microsoft.com/office/drawing/2014/main" id="{9D4B57A2-D4C5-0A16-4B21-4C76A734AA27}"/>
              </a:ext>
            </a:extLst>
          </p:cNvPr>
          <p:cNvGrpSpPr/>
          <p:nvPr/>
        </p:nvGrpSpPr>
        <p:grpSpPr>
          <a:xfrm>
            <a:off x="611275" y="1357280"/>
            <a:ext cx="3448394" cy="3375300"/>
            <a:chOff x="-80548" y="0"/>
            <a:chExt cx="3448784" cy="3375711"/>
          </a:xfrm>
        </p:grpSpPr>
        <p:sp>
          <p:nvSpPr>
            <p:cNvPr id="4" name="Rectangle 8918">
              <a:extLst>
                <a:ext uri="{FF2B5EF4-FFF2-40B4-BE49-F238E27FC236}">
                  <a16:creationId xmlns:a16="http://schemas.microsoft.com/office/drawing/2014/main" id="{33B212A6-2383-7E00-9129-A4BCFC3B7DB5}"/>
                </a:ext>
              </a:extLst>
            </p:cNvPr>
            <p:cNvSpPr/>
            <p:nvPr/>
          </p:nvSpPr>
          <p:spPr>
            <a:xfrm>
              <a:off x="336294" y="3026372"/>
              <a:ext cx="1380637" cy="349339"/>
            </a:xfrm>
            <a:prstGeom prst="rect">
              <a:avLst/>
            </a:prstGeom>
            <a:ln>
              <a:noFill/>
            </a:ln>
          </p:spPr>
          <p:txBody>
            <a:bodyPr vert="horz" lIns="0" tIns="0" rIns="0" bIns="0" rtlCol="0">
              <a:noAutofit/>
            </a:bodyPr>
            <a:lstStyle/>
            <a:p>
              <a:pPr>
                <a:lnSpc>
                  <a:spcPct val="107000"/>
                </a:lnSpc>
                <a:spcAft>
                  <a:spcPts val="800"/>
                </a:spcAft>
              </a:pPr>
              <a:r>
                <a:rPr lang="es-MX" sz="1800" b="1" dirty="0">
                  <a:solidFill>
                    <a:srgbClr val="009479"/>
                  </a:solidFill>
                  <a:effectLst/>
                  <a:latin typeface="Calibri" panose="020F0502020204030204" pitchFamily="34" charset="0"/>
                  <a:ea typeface="Calibri" panose="020F0502020204030204" pitchFamily="34" charset="0"/>
                </a:rPr>
                <a:t>¿Qué</a:t>
              </a:r>
              <a:r>
                <a:rPr lang="es-MX" sz="1800" b="1" spc="45" dirty="0">
                  <a:solidFill>
                    <a:srgbClr val="009479"/>
                  </a:solidFill>
                  <a:effectLst/>
                  <a:latin typeface="Calibri" panose="020F0502020204030204" pitchFamily="34" charset="0"/>
                  <a:ea typeface="Calibri" panose="020F0502020204030204" pitchFamily="34" charset="0"/>
                </a:rPr>
                <a:t> </a:t>
              </a:r>
              <a:r>
                <a:rPr lang="es-MX" sz="1800" b="1" dirty="0">
                  <a:solidFill>
                    <a:srgbClr val="009479"/>
                  </a:solidFill>
                  <a:effectLst/>
                  <a:latin typeface="Calibri" panose="020F0502020204030204" pitchFamily="34" charset="0"/>
                  <a:ea typeface="Calibri" panose="020F0502020204030204" pitchFamily="34" charset="0"/>
                </a:rPr>
                <a:t>es?</a:t>
              </a:r>
              <a:r>
                <a:rPr lang="es-MX" sz="1800" b="1" spc="45" dirty="0">
                  <a:solidFill>
                    <a:srgbClr val="009479"/>
                  </a:solidFill>
                  <a:effectLst/>
                  <a:latin typeface="Calibri" panose="020F0502020204030204" pitchFamily="34" charset="0"/>
                  <a:ea typeface="Calibri" panose="020F0502020204030204" pitchFamily="34" charset="0"/>
                </a:rPr>
                <a:t> </a:t>
              </a:r>
              <a:endParaRPr lang="es-MX" sz="1100" dirty="0">
                <a:solidFill>
                  <a:srgbClr val="000000"/>
                </a:solidFill>
                <a:effectLst/>
                <a:latin typeface="Calibri" panose="020F0502020204030204" pitchFamily="34" charset="0"/>
                <a:ea typeface="Calibri" panose="020F0502020204030204" pitchFamily="34" charset="0"/>
              </a:endParaRPr>
            </a:p>
          </p:txBody>
        </p:sp>
        <p:sp>
          <p:nvSpPr>
            <p:cNvPr id="5" name="Shape 8944">
              <a:extLst>
                <a:ext uri="{FF2B5EF4-FFF2-40B4-BE49-F238E27FC236}">
                  <a16:creationId xmlns:a16="http://schemas.microsoft.com/office/drawing/2014/main" id="{9BD72511-0F42-5A58-D371-34AEAE708CF0}"/>
                </a:ext>
              </a:extLst>
            </p:cNvPr>
            <p:cNvSpPr/>
            <p:nvPr/>
          </p:nvSpPr>
          <p:spPr>
            <a:xfrm>
              <a:off x="40362" y="0"/>
              <a:ext cx="3086097" cy="1805724"/>
            </a:xfrm>
            <a:custGeom>
              <a:avLst/>
              <a:gdLst/>
              <a:ahLst/>
              <a:cxnLst/>
              <a:rect l="0" t="0" r="0" b="0"/>
              <a:pathLst>
                <a:path w="3086097" h="1805724">
                  <a:moveTo>
                    <a:pt x="3086097" y="1492085"/>
                  </a:moveTo>
                  <a:lnTo>
                    <a:pt x="3086097" y="0"/>
                  </a:lnTo>
                  <a:lnTo>
                    <a:pt x="0" y="0"/>
                  </a:lnTo>
                  <a:lnTo>
                    <a:pt x="0" y="1492085"/>
                  </a:lnTo>
                  <a:lnTo>
                    <a:pt x="501407" y="1492085"/>
                  </a:lnTo>
                  <a:lnTo>
                    <a:pt x="1076615" y="1805724"/>
                  </a:lnTo>
                  <a:lnTo>
                    <a:pt x="1076615" y="1492085"/>
                  </a:lnTo>
                  <a:lnTo>
                    <a:pt x="3086097" y="1492085"/>
                  </a:lnTo>
                  <a:close/>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7" name="Rectangle 8945">
              <a:extLst>
                <a:ext uri="{FF2B5EF4-FFF2-40B4-BE49-F238E27FC236}">
                  <a16:creationId xmlns:a16="http://schemas.microsoft.com/office/drawing/2014/main" id="{A8C9C354-DC58-97BE-54FC-40590464BF88}"/>
                </a:ext>
              </a:extLst>
            </p:cNvPr>
            <p:cNvSpPr/>
            <p:nvPr/>
          </p:nvSpPr>
          <p:spPr>
            <a:xfrm>
              <a:off x="504874" y="622174"/>
              <a:ext cx="2863362" cy="388155"/>
            </a:xfrm>
            <a:prstGeom prst="rect">
              <a:avLst/>
            </a:prstGeom>
            <a:ln>
              <a:noFill/>
            </a:ln>
          </p:spPr>
          <p:txBody>
            <a:bodyPr vert="horz" lIns="0" tIns="0" rIns="0" bIns="0" rtlCol="0">
              <a:noAutofit/>
            </a:bodyPr>
            <a:lstStyle/>
            <a:p>
              <a:pPr>
                <a:lnSpc>
                  <a:spcPct val="107000"/>
                </a:lnSpc>
                <a:spcAft>
                  <a:spcPts val="800"/>
                </a:spcAft>
              </a:pPr>
              <a:r>
                <a:rPr lang="es-MX" sz="2000" b="1">
                  <a:solidFill>
                    <a:srgbClr val="009479"/>
                  </a:solidFill>
                  <a:effectLst/>
                  <a:latin typeface="Calibri" panose="020F0502020204030204" pitchFamily="34" charset="0"/>
                  <a:ea typeface="Calibri" panose="020F0502020204030204" pitchFamily="34" charset="0"/>
                </a:rPr>
                <a:t>Mapa</a:t>
              </a:r>
              <a:r>
                <a:rPr lang="es-MX" sz="2000" b="1" spc="50">
                  <a:solidFill>
                    <a:srgbClr val="009479"/>
                  </a:solidFill>
                  <a:effectLst/>
                  <a:latin typeface="Calibri" panose="020F0502020204030204" pitchFamily="34" charset="0"/>
                  <a:ea typeface="Calibri" panose="020F0502020204030204" pitchFamily="34" charset="0"/>
                </a:rPr>
                <a:t> </a:t>
              </a:r>
              <a:r>
                <a:rPr lang="es-MX" sz="2000" b="1">
                  <a:solidFill>
                    <a:srgbClr val="009479"/>
                  </a:solidFill>
                  <a:effectLst/>
                  <a:latin typeface="Calibri" panose="020F0502020204030204" pitchFamily="34" charset="0"/>
                  <a:ea typeface="Calibri" panose="020F0502020204030204" pitchFamily="34" charset="0"/>
                </a:rPr>
                <a:t>semántico</a:t>
              </a:r>
              <a:endParaRPr lang="es-MX" sz="1100">
                <a:solidFill>
                  <a:srgbClr val="000000"/>
                </a:solidFill>
                <a:effectLst/>
                <a:latin typeface="Calibri" panose="020F0502020204030204" pitchFamily="34" charset="0"/>
                <a:ea typeface="Calibri" panose="020F0502020204030204" pitchFamily="34" charset="0"/>
              </a:endParaRPr>
            </a:p>
          </p:txBody>
        </p:sp>
        <p:sp>
          <p:nvSpPr>
            <p:cNvPr id="8" name="Shape 8946">
              <a:extLst>
                <a:ext uri="{FF2B5EF4-FFF2-40B4-BE49-F238E27FC236}">
                  <a16:creationId xmlns:a16="http://schemas.microsoft.com/office/drawing/2014/main" id="{DF2320F1-1374-D0E6-D0DA-259E46AC8E2B}"/>
                </a:ext>
              </a:extLst>
            </p:cNvPr>
            <p:cNvSpPr/>
            <p:nvPr/>
          </p:nvSpPr>
          <p:spPr>
            <a:xfrm>
              <a:off x="-80548" y="3071506"/>
              <a:ext cx="190510" cy="225044"/>
            </a:xfrm>
            <a:custGeom>
              <a:avLst/>
              <a:gdLst/>
              <a:ahLst/>
              <a:cxnLst/>
              <a:rect l="0" t="0" r="0" b="0"/>
              <a:pathLst>
                <a:path w="190510" h="225044">
                  <a:moveTo>
                    <a:pt x="0" y="0"/>
                  </a:moveTo>
                  <a:lnTo>
                    <a:pt x="190510" y="0"/>
                  </a:lnTo>
                  <a:lnTo>
                    <a:pt x="190510" y="165824"/>
                  </a:lnTo>
                  <a:lnTo>
                    <a:pt x="143916" y="165824"/>
                  </a:lnTo>
                  <a:lnTo>
                    <a:pt x="143916" y="225044"/>
                  </a:lnTo>
                  <a:lnTo>
                    <a:pt x="74092"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9" name="Group 115749">
            <a:extLst>
              <a:ext uri="{FF2B5EF4-FFF2-40B4-BE49-F238E27FC236}">
                <a16:creationId xmlns:a16="http://schemas.microsoft.com/office/drawing/2014/main" id="{85FFE09C-E65E-53C6-019A-F1E3E534338F}"/>
              </a:ext>
            </a:extLst>
          </p:cNvPr>
          <p:cNvGrpSpPr/>
          <p:nvPr/>
        </p:nvGrpSpPr>
        <p:grpSpPr>
          <a:xfrm>
            <a:off x="0" y="0"/>
            <a:ext cx="190500" cy="224790"/>
            <a:chOff x="0" y="0"/>
            <a:chExt cx="190510" cy="225044"/>
          </a:xfrm>
        </p:grpSpPr>
        <p:sp>
          <p:nvSpPr>
            <p:cNvPr id="10" name="Shape 8947">
              <a:extLst>
                <a:ext uri="{FF2B5EF4-FFF2-40B4-BE49-F238E27FC236}">
                  <a16:creationId xmlns:a16="http://schemas.microsoft.com/office/drawing/2014/main" id="{37C7E79B-04E2-9DCD-5858-841B459836FE}"/>
                </a:ext>
              </a:extLst>
            </p:cNvPr>
            <p:cNvSpPr/>
            <p:nvPr/>
          </p:nvSpPr>
          <p:spPr>
            <a:xfrm>
              <a:off x="0" y="0"/>
              <a:ext cx="190510" cy="225044"/>
            </a:xfrm>
            <a:custGeom>
              <a:avLst/>
              <a:gdLst/>
              <a:ahLst/>
              <a:cxnLst/>
              <a:rect l="0" t="0" r="0" b="0"/>
              <a:pathLst>
                <a:path w="190510" h="225044">
                  <a:moveTo>
                    <a:pt x="0" y="0"/>
                  </a:moveTo>
                  <a:lnTo>
                    <a:pt x="190510" y="0"/>
                  </a:lnTo>
                  <a:lnTo>
                    <a:pt x="190510" y="165824"/>
                  </a:lnTo>
                  <a:lnTo>
                    <a:pt x="143916" y="165824"/>
                  </a:lnTo>
                  <a:lnTo>
                    <a:pt x="143916" y="225044"/>
                  </a:lnTo>
                  <a:lnTo>
                    <a:pt x="74092"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11" name="Group 115751">
            <a:extLst>
              <a:ext uri="{FF2B5EF4-FFF2-40B4-BE49-F238E27FC236}">
                <a16:creationId xmlns:a16="http://schemas.microsoft.com/office/drawing/2014/main" id="{FFE5658F-AE61-E892-961C-F56F51DD830A}"/>
              </a:ext>
            </a:extLst>
          </p:cNvPr>
          <p:cNvGrpSpPr/>
          <p:nvPr/>
        </p:nvGrpSpPr>
        <p:grpSpPr>
          <a:xfrm>
            <a:off x="3964419" y="1555934"/>
            <a:ext cx="190500" cy="224790"/>
            <a:chOff x="0" y="0"/>
            <a:chExt cx="190510" cy="225044"/>
          </a:xfrm>
        </p:grpSpPr>
        <p:sp>
          <p:nvSpPr>
            <p:cNvPr id="12" name="Shape 8948">
              <a:extLst>
                <a:ext uri="{FF2B5EF4-FFF2-40B4-BE49-F238E27FC236}">
                  <a16:creationId xmlns:a16="http://schemas.microsoft.com/office/drawing/2014/main" id="{75FF5644-6C00-79C7-1F79-DC3C6B9E95B2}"/>
                </a:ext>
              </a:extLst>
            </p:cNvPr>
            <p:cNvSpPr/>
            <p:nvPr/>
          </p:nvSpPr>
          <p:spPr>
            <a:xfrm>
              <a:off x="0" y="0"/>
              <a:ext cx="190510" cy="225044"/>
            </a:xfrm>
            <a:custGeom>
              <a:avLst/>
              <a:gdLst/>
              <a:ahLst/>
              <a:cxnLst/>
              <a:rect l="0" t="0" r="0" b="0"/>
              <a:pathLst>
                <a:path w="190510" h="225044">
                  <a:moveTo>
                    <a:pt x="0" y="0"/>
                  </a:moveTo>
                  <a:lnTo>
                    <a:pt x="190510" y="0"/>
                  </a:lnTo>
                  <a:lnTo>
                    <a:pt x="190510" y="165824"/>
                  </a:lnTo>
                  <a:lnTo>
                    <a:pt x="143916" y="165824"/>
                  </a:lnTo>
                  <a:lnTo>
                    <a:pt x="143916" y="225044"/>
                  </a:lnTo>
                  <a:lnTo>
                    <a:pt x="74092"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13" name="Group 115746">
            <a:extLst>
              <a:ext uri="{FF2B5EF4-FFF2-40B4-BE49-F238E27FC236}">
                <a16:creationId xmlns:a16="http://schemas.microsoft.com/office/drawing/2014/main" id="{467D5D81-6398-2487-C176-EC2EEC3A4D33}"/>
              </a:ext>
            </a:extLst>
          </p:cNvPr>
          <p:cNvGrpSpPr/>
          <p:nvPr/>
        </p:nvGrpSpPr>
        <p:grpSpPr>
          <a:xfrm>
            <a:off x="6659880" y="0"/>
            <a:ext cx="0" cy="8459470"/>
            <a:chOff x="0" y="0"/>
            <a:chExt cx="1" cy="8460010"/>
          </a:xfrm>
        </p:grpSpPr>
        <p:sp>
          <p:nvSpPr>
            <p:cNvPr id="14" name="Shape 8916">
              <a:extLst>
                <a:ext uri="{FF2B5EF4-FFF2-40B4-BE49-F238E27FC236}">
                  <a16:creationId xmlns:a16="http://schemas.microsoft.com/office/drawing/2014/main" id="{860C30A7-C8A8-3E94-7949-55CDD62A2D83}"/>
                </a:ext>
              </a:extLst>
            </p:cNvPr>
            <p:cNvSpPr/>
            <p:nvPr/>
          </p:nvSpPr>
          <p:spPr>
            <a:xfrm>
              <a:off x="0" y="5937606"/>
              <a:ext cx="0" cy="2522404"/>
            </a:xfrm>
            <a:custGeom>
              <a:avLst/>
              <a:gdLst/>
              <a:ahLst/>
              <a:cxnLst/>
              <a:rect l="0" t="0" r="0" b="0"/>
              <a:pathLst>
                <a:path h="2522404">
                  <a:moveTo>
                    <a:pt x="0" y="2522404"/>
                  </a:moveTo>
                  <a:lnTo>
                    <a:pt x="0" y="0"/>
                  </a:lnTo>
                  <a:close/>
                </a:path>
              </a:pathLst>
            </a:custGeom>
            <a:ln w="0" cap="flat">
              <a:miter lim="127000"/>
            </a:ln>
          </p:spPr>
          <p:style>
            <a:lnRef idx="0">
              <a:srgbClr val="000000">
                <a:alpha val="0"/>
              </a:srgbClr>
            </a:lnRef>
            <a:fillRef idx="1">
              <a:srgbClr val="D1E7D9"/>
            </a:fillRef>
            <a:effectRef idx="0">
              <a:scrgbClr r="0" g="0" b="0"/>
            </a:effectRef>
            <a:fontRef idx="none"/>
          </p:style>
          <p:txBody>
            <a:bodyPr/>
            <a:lstStyle/>
            <a:p>
              <a:endParaRPr lang="es-MX"/>
            </a:p>
          </p:txBody>
        </p:sp>
        <p:sp>
          <p:nvSpPr>
            <p:cNvPr id="15" name="Shape 8917">
              <a:extLst>
                <a:ext uri="{FF2B5EF4-FFF2-40B4-BE49-F238E27FC236}">
                  <a16:creationId xmlns:a16="http://schemas.microsoft.com/office/drawing/2014/main" id="{8AD38724-6EA5-07FD-519B-CFDDE36CA68C}"/>
                </a:ext>
              </a:extLst>
            </p:cNvPr>
            <p:cNvSpPr/>
            <p:nvPr/>
          </p:nvSpPr>
          <p:spPr>
            <a:xfrm>
              <a:off x="0" y="0"/>
              <a:ext cx="0" cy="7825575"/>
            </a:xfrm>
            <a:custGeom>
              <a:avLst/>
              <a:gdLst/>
              <a:ahLst/>
              <a:cxnLst/>
              <a:rect l="0" t="0" r="0" b="0"/>
              <a:pathLst>
                <a:path h="7825575">
                  <a:moveTo>
                    <a:pt x="0" y="7825575"/>
                  </a:moveTo>
                  <a:lnTo>
                    <a:pt x="0" y="0"/>
                  </a:lnTo>
                  <a:close/>
                </a:path>
              </a:pathLst>
            </a:custGeom>
            <a:ln w="0" cap="flat">
              <a:miter lim="127000"/>
            </a:ln>
          </p:spPr>
          <p:style>
            <a:lnRef idx="0">
              <a:srgbClr val="000000">
                <a:alpha val="0"/>
              </a:srgbClr>
            </a:lnRef>
            <a:fillRef idx="1">
              <a:srgbClr val="D1E7D9"/>
            </a:fillRef>
            <a:effectRef idx="0">
              <a:scrgbClr r="0" g="0" b="0"/>
            </a:effectRef>
            <a:fontRef idx="none"/>
          </p:style>
          <p:txBody>
            <a:bodyPr/>
            <a:lstStyle/>
            <a:p>
              <a:endParaRPr lang="es-MX"/>
            </a:p>
          </p:txBody>
        </p:sp>
      </p:grpSp>
      <p:sp>
        <p:nvSpPr>
          <p:cNvPr id="17" name="Rectangle 16">
            <a:extLst>
              <a:ext uri="{FF2B5EF4-FFF2-40B4-BE49-F238E27FC236}">
                <a16:creationId xmlns:a16="http://schemas.microsoft.com/office/drawing/2014/main" id="{3161CA4F-8E80-DC04-EC03-6E02543AFBD1}"/>
              </a:ext>
            </a:extLst>
          </p:cNvPr>
          <p:cNvSpPr>
            <a:spLocks noChangeArrowheads="1"/>
          </p:cNvSpPr>
          <p:nvPr/>
        </p:nvSpPr>
        <p:spPr bwMode="auto">
          <a:xfrm>
            <a:off x="4219987" y="1322917"/>
            <a:ext cx="7682267"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900" b="0" i="0" u="none" strike="noStrike" cap="none" normalizeH="0" baseline="0" dirty="0">
              <a:ln>
                <a:noFill/>
              </a:ln>
              <a:solidFill>
                <a:srgbClr val="181717"/>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Es una estructuración categórica de información, representada gráficamente, que no tiene una jerarquía definida</a:t>
            </a:r>
            <a:r>
              <a:rPr kumimoji="0" lang="es-MX" altLang="es-MX" sz="9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78AB8E3F-23C5-4B89-C2D6-2E2C8ADC6685}"/>
              </a:ext>
            </a:extLst>
          </p:cNvPr>
          <p:cNvSpPr>
            <a:spLocks noChangeArrowheads="1"/>
          </p:cNvSpPr>
          <p:nvPr/>
        </p:nvSpPr>
        <p:spPr bwMode="auto">
          <a:xfrm>
            <a:off x="4219987" y="2785377"/>
            <a:ext cx="6499274"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¿Cómo se realiza?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identifica la idea principal.</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identifican las categorías secundarias.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establecen relaciones entre la idea principal y las categorías secundarias.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incluyen detalles complementarios (características, temas, subtemas).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13464E6B-53D5-69D0-29C7-848E1D01EAE2}"/>
              </a:ext>
            </a:extLst>
          </p:cNvPr>
          <p:cNvSpPr>
            <a:spLocks noChangeArrowheads="1"/>
          </p:cNvSpPr>
          <p:nvPr/>
        </p:nvSpPr>
        <p:spPr bwMode="auto">
          <a:xfrm>
            <a:off x="3980410" y="5476346"/>
            <a:ext cx="792184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¿Para qué se utiliza?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El mapa semántico sirve para: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Enfatizar relaciones entre conceptos.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71A6B9E2-F040-1FB8-38CD-FBD13E05E60E}"/>
              </a:ext>
            </a:extLst>
          </p:cNvPr>
          <p:cNvSpPr>
            <a:spLocks noChangeArrowheads="1"/>
          </p:cNvSpPr>
          <p:nvPr/>
        </p:nvSpPr>
        <p:spPr bwMode="auto">
          <a:xfrm>
            <a:off x="575455" y="4732579"/>
            <a:ext cx="8842711"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Desarrollar la capacidad de análisis.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Organizar el pensamiento.</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Favorecer la comprensión.</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Desarrollar la metacognición.</a:t>
            </a:r>
            <a:endParaRPr kumimoji="0" lang="es-MX" altLang="es-MX"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034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811897" y="3243617"/>
            <a:ext cx="18860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Mapa semántico.</a:t>
            </a:r>
          </a:p>
        </p:txBody>
      </p:sp>
      <p:sp>
        <p:nvSpPr>
          <p:cNvPr id="2" name="Rectangle 18">
            <a:extLst>
              <a:ext uri="{FF2B5EF4-FFF2-40B4-BE49-F238E27FC236}">
                <a16:creationId xmlns:a16="http://schemas.microsoft.com/office/drawing/2014/main" id="{1CF90362-7FDA-72E4-F2D6-6B2BD12458B1}"/>
              </a:ext>
            </a:extLst>
          </p:cNvPr>
          <p:cNvSpPr>
            <a:spLocks noChangeArrowheads="1"/>
          </p:cNvSpPr>
          <p:nvPr/>
        </p:nvSpPr>
        <p:spPr bwMode="auto">
          <a:xfrm>
            <a:off x="2415654" y="8959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55412" tIns="934743" rIns="2369391" bIns="831588" numCol="1" anchor="ctr" anchorCtr="0" compatLnSpc="1">
            <a:prstTxWarp prst="textNoShape">
              <a:avLst/>
            </a:prstTxWarp>
            <a:spAutoFit/>
          </a:bodyPr>
          <a:lstStyle/>
          <a:p>
            <a:endParaRPr lang="es-MX"/>
          </a:p>
        </p:txBody>
      </p:sp>
      <p:grpSp>
        <p:nvGrpSpPr>
          <p:cNvPr id="3" name="Group 115731">
            <a:extLst>
              <a:ext uri="{FF2B5EF4-FFF2-40B4-BE49-F238E27FC236}">
                <a16:creationId xmlns:a16="http://schemas.microsoft.com/office/drawing/2014/main" id="{14F9843D-B50C-DEB9-E849-6E121F5806FE}"/>
              </a:ext>
            </a:extLst>
          </p:cNvPr>
          <p:cNvGrpSpPr/>
          <p:nvPr/>
        </p:nvGrpSpPr>
        <p:grpSpPr>
          <a:xfrm>
            <a:off x="3857625" y="0"/>
            <a:ext cx="6657975" cy="7339898"/>
            <a:chOff x="0" y="-354879"/>
            <a:chExt cx="5604008" cy="7881811"/>
          </a:xfrm>
        </p:grpSpPr>
        <p:sp>
          <p:nvSpPr>
            <p:cNvPr id="4" name="Shape 9083">
              <a:extLst>
                <a:ext uri="{FF2B5EF4-FFF2-40B4-BE49-F238E27FC236}">
                  <a16:creationId xmlns:a16="http://schemas.microsoft.com/office/drawing/2014/main" id="{4C252DA5-F740-376F-5AC7-84E70E34F1DF}"/>
                </a:ext>
              </a:extLst>
            </p:cNvPr>
            <p:cNvSpPr/>
            <p:nvPr/>
          </p:nvSpPr>
          <p:spPr>
            <a:xfrm>
              <a:off x="2851898" y="169481"/>
              <a:ext cx="0" cy="2177440"/>
            </a:xfrm>
            <a:custGeom>
              <a:avLst/>
              <a:gdLst/>
              <a:ahLst/>
              <a:cxnLst/>
              <a:rect l="0" t="0" r="0" b="0"/>
              <a:pathLst>
                <a:path h="2177440">
                  <a:moveTo>
                    <a:pt x="0" y="217744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5" name="Shape 9084">
              <a:extLst>
                <a:ext uri="{FF2B5EF4-FFF2-40B4-BE49-F238E27FC236}">
                  <a16:creationId xmlns:a16="http://schemas.microsoft.com/office/drawing/2014/main" id="{F6A8D52C-7664-3387-0F23-D1D727906193}"/>
                </a:ext>
              </a:extLst>
            </p:cNvPr>
            <p:cNvSpPr/>
            <p:nvPr/>
          </p:nvSpPr>
          <p:spPr>
            <a:xfrm>
              <a:off x="2851898" y="4632922"/>
              <a:ext cx="0" cy="2177440"/>
            </a:xfrm>
            <a:custGeom>
              <a:avLst/>
              <a:gdLst/>
              <a:ahLst/>
              <a:cxnLst/>
              <a:rect l="0" t="0" r="0" b="0"/>
              <a:pathLst>
                <a:path h="2177440">
                  <a:moveTo>
                    <a:pt x="0" y="217744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7" name="Shape 9085">
              <a:extLst>
                <a:ext uri="{FF2B5EF4-FFF2-40B4-BE49-F238E27FC236}">
                  <a16:creationId xmlns:a16="http://schemas.microsoft.com/office/drawing/2014/main" id="{B30E0F22-CE74-9829-CE2E-66841C601E26}"/>
                </a:ext>
              </a:extLst>
            </p:cNvPr>
            <p:cNvSpPr/>
            <p:nvPr/>
          </p:nvSpPr>
          <p:spPr>
            <a:xfrm>
              <a:off x="2243035" y="4861522"/>
              <a:ext cx="0" cy="1948840"/>
            </a:xfrm>
            <a:custGeom>
              <a:avLst/>
              <a:gdLst/>
              <a:ahLst/>
              <a:cxnLst/>
              <a:rect l="0" t="0" r="0" b="0"/>
              <a:pathLst>
                <a:path h="1948840">
                  <a:moveTo>
                    <a:pt x="0" y="194884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8" name="Shape 9086">
              <a:extLst>
                <a:ext uri="{FF2B5EF4-FFF2-40B4-BE49-F238E27FC236}">
                  <a16:creationId xmlns:a16="http://schemas.microsoft.com/office/drawing/2014/main" id="{2686CF88-1C7E-8EAA-5B37-57DBFB92C713}"/>
                </a:ext>
              </a:extLst>
            </p:cNvPr>
            <p:cNvSpPr/>
            <p:nvPr/>
          </p:nvSpPr>
          <p:spPr>
            <a:xfrm>
              <a:off x="1747735" y="4861522"/>
              <a:ext cx="0" cy="1948840"/>
            </a:xfrm>
            <a:custGeom>
              <a:avLst/>
              <a:gdLst/>
              <a:ahLst/>
              <a:cxnLst/>
              <a:rect l="0" t="0" r="0" b="0"/>
              <a:pathLst>
                <a:path h="1948840">
                  <a:moveTo>
                    <a:pt x="0" y="194884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9" name="Shape 9087">
              <a:extLst>
                <a:ext uri="{FF2B5EF4-FFF2-40B4-BE49-F238E27FC236}">
                  <a16:creationId xmlns:a16="http://schemas.microsoft.com/office/drawing/2014/main" id="{1C4532B5-CF80-4CA7-F34D-45CA637447F0}"/>
                </a:ext>
              </a:extLst>
            </p:cNvPr>
            <p:cNvSpPr/>
            <p:nvPr/>
          </p:nvSpPr>
          <p:spPr>
            <a:xfrm>
              <a:off x="1165744" y="4861522"/>
              <a:ext cx="0" cy="1948840"/>
            </a:xfrm>
            <a:custGeom>
              <a:avLst/>
              <a:gdLst/>
              <a:ahLst/>
              <a:cxnLst/>
              <a:rect l="0" t="0" r="0" b="0"/>
              <a:pathLst>
                <a:path h="1948840">
                  <a:moveTo>
                    <a:pt x="0" y="194884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10" name="Shape 9088">
              <a:extLst>
                <a:ext uri="{FF2B5EF4-FFF2-40B4-BE49-F238E27FC236}">
                  <a16:creationId xmlns:a16="http://schemas.microsoft.com/office/drawing/2014/main" id="{7F864778-C066-2EC9-A326-1DF1868AFA08}"/>
                </a:ext>
              </a:extLst>
            </p:cNvPr>
            <p:cNvSpPr/>
            <p:nvPr/>
          </p:nvSpPr>
          <p:spPr>
            <a:xfrm>
              <a:off x="604735" y="4861522"/>
              <a:ext cx="0" cy="1948840"/>
            </a:xfrm>
            <a:custGeom>
              <a:avLst/>
              <a:gdLst/>
              <a:ahLst/>
              <a:cxnLst/>
              <a:rect l="0" t="0" r="0" b="0"/>
              <a:pathLst>
                <a:path h="1948840">
                  <a:moveTo>
                    <a:pt x="0" y="194884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11" name="Shape 9089">
              <a:extLst>
                <a:ext uri="{FF2B5EF4-FFF2-40B4-BE49-F238E27FC236}">
                  <a16:creationId xmlns:a16="http://schemas.microsoft.com/office/drawing/2014/main" id="{457CC849-9F67-989A-68CC-7CA179F5ADE6}"/>
                </a:ext>
              </a:extLst>
            </p:cNvPr>
            <p:cNvSpPr/>
            <p:nvPr/>
          </p:nvSpPr>
          <p:spPr>
            <a:xfrm>
              <a:off x="3653953" y="169481"/>
              <a:ext cx="0" cy="1720240"/>
            </a:xfrm>
            <a:custGeom>
              <a:avLst/>
              <a:gdLst/>
              <a:ahLst/>
              <a:cxnLst/>
              <a:rect l="0" t="0" r="0" b="0"/>
              <a:pathLst>
                <a:path h="1720240">
                  <a:moveTo>
                    <a:pt x="0" y="172024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12" name="Shape 9090">
              <a:extLst>
                <a:ext uri="{FF2B5EF4-FFF2-40B4-BE49-F238E27FC236}">
                  <a16:creationId xmlns:a16="http://schemas.microsoft.com/office/drawing/2014/main" id="{5EDD9A06-8820-4ACE-D364-18B6399E5493}"/>
                </a:ext>
              </a:extLst>
            </p:cNvPr>
            <p:cNvSpPr/>
            <p:nvPr/>
          </p:nvSpPr>
          <p:spPr>
            <a:xfrm>
              <a:off x="1747735" y="1318222"/>
              <a:ext cx="0" cy="2171700"/>
            </a:xfrm>
            <a:custGeom>
              <a:avLst/>
              <a:gdLst/>
              <a:ahLst/>
              <a:cxnLst/>
              <a:rect l="0" t="0" r="0" b="0"/>
              <a:pathLst>
                <a:path h="2171700">
                  <a:moveTo>
                    <a:pt x="0" y="217170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13" name="Shape 9091">
              <a:extLst>
                <a:ext uri="{FF2B5EF4-FFF2-40B4-BE49-F238E27FC236}">
                  <a16:creationId xmlns:a16="http://schemas.microsoft.com/office/drawing/2014/main" id="{6C581936-C59D-79A3-6A2B-A93F7F28DD00}"/>
                </a:ext>
              </a:extLst>
            </p:cNvPr>
            <p:cNvSpPr/>
            <p:nvPr/>
          </p:nvSpPr>
          <p:spPr>
            <a:xfrm>
              <a:off x="1368944" y="1318222"/>
              <a:ext cx="0" cy="2171700"/>
            </a:xfrm>
            <a:custGeom>
              <a:avLst/>
              <a:gdLst/>
              <a:ahLst/>
              <a:cxnLst/>
              <a:rect l="0" t="0" r="0" b="0"/>
              <a:pathLst>
                <a:path h="2171700">
                  <a:moveTo>
                    <a:pt x="0" y="217170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14" name="Shape 9092">
              <a:extLst>
                <a:ext uri="{FF2B5EF4-FFF2-40B4-BE49-F238E27FC236}">
                  <a16:creationId xmlns:a16="http://schemas.microsoft.com/office/drawing/2014/main" id="{D1DE8B10-28C6-814C-5AC2-22965C2B7B28}"/>
                </a:ext>
              </a:extLst>
            </p:cNvPr>
            <p:cNvSpPr/>
            <p:nvPr/>
          </p:nvSpPr>
          <p:spPr>
            <a:xfrm>
              <a:off x="1011135" y="1318222"/>
              <a:ext cx="0" cy="2171700"/>
            </a:xfrm>
            <a:custGeom>
              <a:avLst/>
              <a:gdLst/>
              <a:ahLst/>
              <a:cxnLst/>
              <a:rect l="0" t="0" r="0" b="0"/>
              <a:pathLst>
                <a:path h="2171700">
                  <a:moveTo>
                    <a:pt x="0" y="217170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15" name="Shape 9093">
              <a:extLst>
                <a:ext uri="{FF2B5EF4-FFF2-40B4-BE49-F238E27FC236}">
                  <a16:creationId xmlns:a16="http://schemas.microsoft.com/office/drawing/2014/main" id="{EAC86933-6F0E-5B49-C031-261BD9FA7773}"/>
                </a:ext>
              </a:extLst>
            </p:cNvPr>
            <p:cNvSpPr/>
            <p:nvPr/>
          </p:nvSpPr>
          <p:spPr>
            <a:xfrm>
              <a:off x="693635" y="1318222"/>
              <a:ext cx="0" cy="2171700"/>
            </a:xfrm>
            <a:custGeom>
              <a:avLst/>
              <a:gdLst/>
              <a:ahLst/>
              <a:cxnLst/>
              <a:rect l="0" t="0" r="0" b="0"/>
              <a:pathLst>
                <a:path h="2171700">
                  <a:moveTo>
                    <a:pt x="0" y="217170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16" name="Shape 9094">
              <a:extLst>
                <a:ext uri="{FF2B5EF4-FFF2-40B4-BE49-F238E27FC236}">
                  <a16:creationId xmlns:a16="http://schemas.microsoft.com/office/drawing/2014/main" id="{B927A508-40B3-E313-1C77-A90018614910}"/>
                </a:ext>
              </a:extLst>
            </p:cNvPr>
            <p:cNvSpPr/>
            <p:nvPr/>
          </p:nvSpPr>
          <p:spPr>
            <a:xfrm>
              <a:off x="338033" y="1318222"/>
              <a:ext cx="0" cy="2171700"/>
            </a:xfrm>
            <a:custGeom>
              <a:avLst/>
              <a:gdLst/>
              <a:ahLst/>
              <a:cxnLst/>
              <a:rect l="0" t="0" r="0" b="0"/>
              <a:pathLst>
                <a:path h="2171700">
                  <a:moveTo>
                    <a:pt x="0" y="217170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17" name="Shape 9095">
              <a:extLst>
                <a:ext uri="{FF2B5EF4-FFF2-40B4-BE49-F238E27FC236}">
                  <a16:creationId xmlns:a16="http://schemas.microsoft.com/office/drawing/2014/main" id="{6F05E9D5-E633-6379-E00E-4FFDBEF46EB6}"/>
                </a:ext>
              </a:extLst>
            </p:cNvPr>
            <p:cNvSpPr/>
            <p:nvPr/>
          </p:nvSpPr>
          <p:spPr>
            <a:xfrm>
              <a:off x="4490935" y="169481"/>
              <a:ext cx="0" cy="1720240"/>
            </a:xfrm>
            <a:custGeom>
              <a:avLst/>
              <a:gdLst/>
              <a:ahLst/>
              <a:cxnLst/>
              <a:rect l="0" t="0" r="0" b="0"/>
              <a:pathLst>
                <a:path h="1720240">
                  <a:moveTo>
                    <a:pt x="0" y="172024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18" name="Shape 9096">
              <a:extLst>
                <a:ext uri="{FF2B5EF4-FFF2-40B4-BE49-F238E27FC236}">
                  <a16:creationId xmlns:a16="http://schemas.microsoft.com/office/drawing/2014/main" id="{8D9FE609-929E-D75D-B7DF-7DC33A519AD4}"/>
                </a:ext>
              </a:extLst>
            </p:cNvPr>
            <p:cNvSpPr/>
            <p:nvPr/>
          </p:nvSpPr>
          <p:spPr>
            <a:xfrm>
              <a:off x="2858985" y="1889722"/>
              <a:ext cx="2432050" cy="0"/>
            </a:xfrm>
            <a:custGeom>
              <a:avLst/>
              <a:gdLst/>
              <a:ahLst/>
              <a:cxnLst/>
              <a:rect l="0" t="0" r="0" b="0"/>
              <a:pathLst>
                <a:path w="2432050">
                  <a:moveTo>
                    <a:pt x="0" y="0"/>
                  </a:moveTo>
                  <a:lnTo>
                    <a:pt x="243205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19" name="Shape 9097">
              <a:extLst>
                <a:ext uri="{FF2B5EF4-FFF2-40B4-BE49-F238E27FC236}">
                  <a16:creationId xmlns:a16="http://schemas.microsoft.com/office/drawing/2014/main" id="{B9A12BD1-4BC5-E090-A0B7-96BAECA9FEC9}"/>
                </a:ext>
              </a:extLst>
            </p:cNvPr>
            <p:cNvSpPr/>
            <p:nvPr/>
          </p:nvSpPr>
          <p:spPr>
            <a:xfrm>
              <a:off x="261833" y="4861522"/>
              <a:ext cx="2587626" cy="0"/>
            </a:xfrm>
            <a:custGeom>
              <a:avLst/>
              <a:gdLst/>
              <a:ahLst/>
              <a:cxnLst/>
              <a:rect l="0" t="0" r="0" b="0"/>
              <a:pathLst>
                <a:path w="2587626">
                  <a:moveTo>
                    <a:pt x="0" y="0"/>
                  </a:moveTo>
                  <a:lnTo>
                    <a:pt x="2587626"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20" name="Shape 9098">
              <a:extLst>
                <a:ext uri="{FF2B5EF4-FFF2-40B4-BE49-F238E27FC236}">
                  <a16:creationId xmlns:a16="http://schemas.microsoft.com/office/drawing/2014/main" id="{9943E0EA-2071-26E5-4BC0-7647521A7995}"/>
                </a:ext>
              </a:extLst>
            </p:cNvPr>
            <p:cNvSpPr/>
            <p:nvPr/>
          </p:nvSpPr>
          <p:spPr>
            <a:xfrm>
              <a:off x="3879950" y="3489922"/>
              <a:ext cx="1594930" cy="3012326"/>
            </a:xfrm>
            <a:custGeom>
              <a:avLst/>
              <a:gdLst/>
              <a:ahLst/>
              <a:cxnLst/>
              <a:rect l="0" t="0" r="0" b="0"/>
              <a:pathLst>
                <a:path w="1594930" h="3012326">
                  <a:moveTo>
                    <a:pt x="0" y="0"/>
                  </a:moveTo>
                  <a:lnTo>
                    <a:pt x="1594930" y="0"/>
                  </a:lnTo>
                  <a:lnTo>
                    <a:pt x="1594930" y="3012326"/>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21" name="Shape 9099">
              <a:extLst>
                <a:ext uri="{FF2B5EF4-FFF2-40B4-BE49-F238E27FC236}">
                  <a16:creationId xmlns:a16="http://schemas.microsoft.com/office/drawing/2014/main" id="{B1DCB067-AD96-D334-4B02-77A7C1AFF9B2}"/>
                </a:ext>
              </a:extLst>
            </p:cNvPr>
            <p:cNvSpPr/>
            <p:nvPr/>
          </p:nvSpPr>
          <p:spPr>
            <a:xfrm>
              <a:off x="5013692" y="3489922"/>
              <a:ext cx="0" cy="2971800"/>
            </a:xfrm>
            <a:custGeom>
              <a:avLst/>
              <a:gdLst/>
              <a:ahLst/>
              <a:cxnLst/>
              <a:rect l="0" t="0" r="0" b="0"/>
              <a:pathLst>
                <a:path h="2971800">
                  <a:moveTo>
                    <a:pt x="0" y="0"/>
                  </a:moveTo>
                  <a:lnTo>
                    <a:pt x="0" y="297180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22" name="Shape 9100">
              <a:extLst>
                <a:ext uri="{FF2B5EF4-FFF2-40B4-BE49-F238E27FC236}">
                  <a16:creationId xmlns:a16="http://schemas.microsoft.com/office/drawing/2014/main" id="{D292ADBB-B79D-6E9A-1ED4-6535FAB92646}"/>
                </a:ext>
              </a:extLst>
            </p:cNvPr>
            <p:cNvSpPr/>
            <p:nvPr/>
          </p:nvSpPr>
          <p:spPr>
            <a:xfrm>
              <a:off x="4516335" y="3489922"/>
              <a:ext cx="0" cy="3019425"/>
            </a:xfrm>
            <a:custGeom>
              <a:avLst/>
              <a:gdLst/>
              <a:ahLst/>
              <a:cxnLst/>
              <a:rect l="0" t="0" r="0" b="0"/>
              <a:pathLst>
                <a:path h="3019425">
                  <a:moveTo>
                    <a:pt x="0" y="0"/>
                  </a:moveTo>
                  <a:lnTo>
                    <a:pt x="0" y="3019425"/>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23" name="Shape 9101">
              <a:extLst>
                <a:ext uri="{FF2B5EF4-FFF2-40B4-BE49-F238E27FC236}">
                  <a16:creationId xmlns:a16="http://schemas.microsoft.com/office/drawing/2014/main" id="{29B26B62-ED46-254B-ECDA-993D144750BA}"/>
                </a:ext>
              </a:extLst>
            </p:cNvPr>
            <p:cNvSpPr/>
            <p:nvPr/>
          </p:nvSpPr>
          <p:spPr>
            <a:xfrm>
              <a:off x="4059134" y="3489922"/>
              <a:ext cx="0" cy="3019425"/>
            </a:xfrm>
            <a:custGeom>
              <a:avLst/>
              <a:gdLst/>
              <a:ahLst/>
              <a:cxnLst/>
              <a:rect l="0" t="0" r="0" b="0"/>
              <a:pathLst>
                <a:path h="3019425">
                  <a:moveTo>
                    <a:pt x="0" y="0"/>
                  </a:moveTo>
                  <a:lnTo>
                    <a:pt x="0" y="3019425"/>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24" name="Shape 9102">
              <a:extLst>
                <a:ext uri="{FF2B5EF4-FFF2-40B4-BE49-F238E27FC236}">
                  <a16:creationId xmlns:a16="http://schemas.microsoft.com/office/drawing/2014/main" id="{BA353DFE-3570-2392-0AFE-849EC6DDB818}"/>
                </a:ext>
              </a:extLst>
            </p:cNvPr>
            <p:cNvSpPr/>
            <p:nvPr/>
          </p:nvSpPr>
          <p:spPr>
            <a:xfrm>
              <a:off x="99451" y="3489922"/>
              <a:ext cx="1711784" cy="0"/>
            </a:xfrm>
            <a:custGeom>
              <a:avLst/>
              <a:gdLst/>
              <a:ahLst/>
              <a:cxnLst/>
              <a:rect l="0" t="0" r="0" b="0"/>
              <a:pathLst>
                <a:path w="1711784">
                  <a:moveTo>
                    <a:pt x="1711784" y="0"/>
                  </a:moveTo>
                  <a:lnTo>
                    <a:pt x="0" y="0"/>
                  </a:lnTo>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25" name="Rectangle 9103">
              <a:extLst>
                <a:ext uri="{FF2B5EF4-FFF2-40B4-BE49-F238E27FC236}">
                  <a16:creationId xmlns:a16="http://schemas.microsoft.com/office/drawing/2014/main" id="{F0599447-CFED-F6D5-59B2-9ACEE73791E2}"/>
                </a:ext>
              </a:extLst>
            </p:cNvPr>
            <p:cNvSpPr/>
            <p:nvPr/>
          </p:nvSpPr>
          <p:spPr>
            <a:xfrm rot="-5399999">
              <a:off x="-1284467" y="1853092"/>
              <a:ext cx="3003588"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CARACTERÍSTICAS</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DEL</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PERPETRADOR</a:t>
              </a:r>
              <a:endParaRPr lang="es-MX" sz="1100">
                <a:solidFill>
                  <a:srgbClr val="000000"/>
                </a:solidFill>
                <a:effectLst/>
                <a:latin typeface="Calibri" panose="020F0502020204030204" pitchFamily="34" charset="0"/>
                <a:ea typeface="Calibri" panose="020F0502020204030204" pitchFamily="34" charset="0"/>
              </a:endParaRPr>
            </a:p>
          </p:txBody>
        </p:sp>
        <p:sp>
          <p:nvSpPr>
            <p:cNvPr id="26" name="Rectangle 9104">
              <a:extLst>
                <a:ext uri="{FF2B5EF4-FFF2-40B4-BE49-F238E27FC236}">
                  <a16:creationId xmlns:a16="http://schemas.microsoft.com/office/drawing/2014/main" id="{76DA72A0-EB6D-38C0-68E8-C477302D12B1}"/>
                </a:ext>
              </a:extLst>
            </p:cNvPr>
            <p:cNvSpPr/>
            <p:nvPr/>
          </p:nvSpPr>
          <p:spPr>
            <a:xfrm rot="-5399999">
              <a:off x="108037" y="2183524"/>
              <a:ext cx="868027"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DURACIÓN</a:t>
              </a:r>
              <a:endParaRPr lang="es-MX" sz="1100">
                <a:solidFill>
                  <a:srgbClr val="000000"/>
                </a:solidFill>
                <a:effectLst/>
                <a:latin typeface="Calibri" panose="020F0502020204030204" pitchFamily="34" charset="0"/>
                <a:ea typeface="Calibri" panose="020F0502020204030204" pitchFamily="34" charset="0"/>
              </a:endParaRPr>
            </a:p>
          </p:txBody>
        </p:sp>
        <p:sp>
          <p:nvSpPr>
            <p:cNvPr id="27" name="Rectangle 9105">
              <a:extLst>
                <a:ext uri="{FF2B5EF4-FFF2-40B4-BE49-F238E27FC236}">
                  <a16:creationId xmlns:a16="http://schemas.microsoft.com/office/drawing/2014/main" id="{1471EC4E-6806-C3C7-384E-B63FC5D700D3}"/>
                </a:ext>
              </a:extLst>
            </p:cNvPr>
            <p:cNvSpPr/>
            <p:nvPr/>
          </p:nvSpPr>
          <p:spPr>
            <a:xfrm rot="-5399999">
              <a:off x="432623" y="2190357"/>
              <a:ext cx="908314"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SENSACIÓN</a:t>
              </a:r>
              <a:endParaRPr lang="es-MX" sz="1100">
                <a:solidFill>
                  <a:srgbClr val="000000"/>
                </a:solidFill>
                <a:effectLst/>
                <a:latin typeface="Calibri" panose="020F0502020204030204" pitchFamily="34" charset="0"/>
                <a:ea typeface="Calibri" panose="020F0502020204030204" pitchFamily="34" charset="0"/>
              </a:endParaRPr>
            </a:p>
          </p:txBody>
        </p:sp>
        <p:sp>
          <p:nvSpPr>
            <p:cNvPr id="28" name="Rectangle 9106">
              <a:extLst>
                <a:ext uri="{FF2B5EF4-FFF2-40B4-BE49-F238E27FC236}">
                  <a16:creationId xmlns:a16="http://schemas.microsoft.com/office/drawing/2014/main" id="{BA0904CC-FD54-DA7D-246B-DF1EDBFF1051}"/>
                </a:ext>
              </a:extLst>
            </p:cNvPr>
            <p:cNvSpPr/>
            <p:nvPr/>
          </p:nvSpPr>
          <p:spPr>
            <a:xfrm rot="-5399999">
              <a:off x="710613" y="2174938"/>
              <a:ext cx="1008190"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FRECUENCIA</a:t>
              </a:r>
              <a:endParaRPr lang="es-MX" sz="1100">
                <a:solidFill>
                  <a:srgbClr val="000000"/>
                </a:solidFill>
                <a:effectLst/>
                <a:latin typeface="Calibri" panose="020F0502020204030204" pitchFamily="34" charset="0"/>
                <a:ea typeface="Calibri" panose="020F0502020204030204" pitchFamily="34" charset="0"/>
              </a:endParaRPr>
            </a:p>
          </p:txBody>
        </p:sp>
        <p:sp>
          <p:nvSpPr>
            <p:cNvPr id="29" name="Rectangle 9107">
              <a:extLst>
                <a:ext uri="{FF2B5EF4-FFF2-40B4-BE49-F238E27FC236}">
                  <a16:creationId xmlns:a16="http://schemas.microsoft.com/office/drawing/2014/main" id="{4AC28720-D5EB-A3AF-3955-2A26F67316F4}"/>
                </a:ext>
              </a:extLst>
            </p:cNvPr>
            <p:cNvSpPr/>
            <p:nvPr/>
          </p:nvSpPr>
          <p:spPr>
            <a:xfrm rot="-5399999">
              <a:off x="1101390" y="2177898"/>
              <a:ext cx="968207"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INTENSIDAD</a:t>
              </a:r>
              <a:endParaRPr lang="es-MX" sz="1100">
                <a:solidFill>
                  <a:srgbClr val="000000"/>
                </a:solidFill>
                <a:effectLst/>
                <a:latin typeface="Calibri" panose="020F0502020204030204" pitchFamily="34" charset="0"/>
                <a:ea typeface="Calibri" panose="020F0502020204030204" pitchFamily="34" charset="0"/>
              </a:endParaRPr>
            </a:p>
          </p:txBody>
        </p:sp>
        <p:sp>
          <p:nvSpPr>
            <p:cNvPr id="30" name="Rectangle 9108">
              <a:extLst>
                <a:ext uri="{FF2B5EF4-FFF2-40B4-BE49-F238E27FC236}">
                  <a16:creationId xmlns:a16="http://schemas.microsoft.com/office/drawing/2014/main" id="{CE73385F-E628-29C5-1764-EBAE46075C67}"/>
                </a:ext>
              </a:extLst>
            </p:cNvPr>
            <p:cNvSpPr/>
            <p:nvPr/>
          </p:nvSpPr>
          <p:spPr>
            <a:xfrm rot="-5399999">
              <a:off x="2065273" y="1470652"/>
              <a:ext cx="1167845" cy="194078"/>
            </a:xfrm>
            <a:prstGeom prst="rect">
              <a:avLst/>
            </a:prstGeom>
            <a:ln>
              <a:noFill/>
            </a:ln>
          </p:spPr>
          <p:txBody>
            <a:bodyPr vert="horz" lIns="0" tIns="0" rIns="0" bIns="0" rtlCol="0">
              <a:noAutofit/>
            </a:bodyPr>
            <a:lstStyle/>
            <a:p>
              <a:pPr>
                <a:lnSpc>
                  <a:spcPct val="107000"/>
                </a:lnSpc>
                <a:spcAft>
                  <a:spcPts val="800"/>
                </a:spcAft>
              </a:pPr>
              <a:r>
                <a:rPr lang="es-MX" sz="1000" b="1">
                  <a:solidFill>
                    <a:srgbClr val="181717"/>
                  </a:solidFill>
                  <a:effectLst/>
                  <a:latin typeface="Calibri" panose="020F0502020204030204" pitchFamily="34" charset="0"/>
                  <a:ea typeface="Calibri" panose="020F0502020204030204" pitchFamily="34" charset="0"/>
                </a:rPr>
                <a:t>ESTRATEGIAS</a:t>
              </a:r>
              <a:endParaRPr lang="es-MX" sz="1100">
                <a:solidFill>
                  <a:srgbClr val="000000"/>
                </a:solidFill>
                <a:effectLst/>
                <a:latin typeface="Calibri" panose="020F0502020204030204" pitchFamily="34" charset="0"/>
                <a:ea typeface="Calibri" panose="020F0502020204030204" pitchFamily="34" charset="0"/>
              </a:endParaRPr>
            </a:p>
          </p:txBody>
        </p:sp>
        <p:sp>
          <p:nvSpPr>
            <p:cNvPr id="31" name="Rectangle 9109">
              <a:extLst>
                <a:ext uri="{FF2B5EF4-FFF2-40B4-BE49-F238E27FC236}">
                  <a16:creationId xmlns:a16="http://schemas.microsoft.com/office/drawing/2014/main" id="{982AD8F7-7B4A-C8E4-DD0B-C69222772263}"/>
                </a:ext>
              </a:extLst>
            </p:cNvPr>
            <p:cNvSpPr/>
            <p:nvPr/>
          </p:nvSpPr>
          <p:spPr>
            <a:xfrm rot="-5399999">
              <a:off x="2222430" y="679207"/>
              <a:ext cx="1837606"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EVITAR</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SER</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AGOBIADO</a:t>
              </a:r>
              <a:r>
                <a:rPr lang="es-MX" sz="900" b="1" spc="-205">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32" name="Rectangle 9110">
              <a:extLst>
                <a:ext uri="{FF2B5EF4-FFF2-40B4-BE49-F238E27FC236}">
                  <a16:creationId xmlns:a16="http://schemas.microsoft.com/office/drawing/2014/main" id="{552C0095-ADFD-2C60-A788-967F1DA69E24}"/>
                </a:ext>
              </a:extLst>
            </p:cNvPr>
            <p:cNvSpPr/>
            <p:nvPr/>
          </p:nvSpPr>
          <p:spPr>
            <a:xfrm rot="-5399999">
              <a:off x="2484171" y="710175"/>
              <a:ext cx="1588444"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POR</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SENTIMIENTOS</a:t>
              </a:r>
              <a:r>
                <a:rPr lang="es-MX" sz="900" b="1" spc="-205">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33" name="Rectangle 9111">
              <a:extLst>
                <a:ext uri="{FF2B5EF4-FFF2-40B4-BE49-F238E27FC236}">
                  <a16:creationId xmlns:a16="http://schemas.microsoft.com/office/drawing/2014/main" id="{038C7A90-C234-7213-384C-1B0EEEA891F0}"/>
                </a:ext>
              </a:extLst>
            </p:cNvPr>
            <p:cNvSpPr/>
            <p:nvPr/>
          </p:nvSpPr>
          <p:spPr>
            <a:xfrm rot="-5399999">
              <a:off x="2322917" y="650422"/>
              <a:ext cx="2185272"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AMENZANTES</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Y</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DE</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PELIGRO</a:t>
              </a:r>
              <a:endParaRPr lang="es-MX" sz="1100">
                <a:solidFill>
                  <a:srgbClr val="000000"/>
                </a:solidFill>
                <a:effectLst/>
                <a:latin typeface="Calibri" panose="020F0502020204030204" pitchFamily="34" charset="0"/>
                <a:ea typeface="Calibri" panose="020F0502020204030204" pitchFamily="34" charset="0"/>
              </a:endParaRPr>
            </a:p>
          </p:txBody>
        </p:sp>
        <p:sp>
          <p:nvSpPr>
            <p:cNvPr id="34" name="Rectangle 9112">
              <a:extLst>
                <a:ext uri="{FF2B5EF4-FFF2-40B4-BE49-F238E27FC236}">
                  <a16:creationId xmlns:a16="http://schemas.microsoft.com/office/drawing/2014/main" id="{76BD8BFB-929A-F54C-1262-7A3DC7013EEF}"/>
                </a:ext>
              </a:extLst>
            </p:cNvPr>
            <p:cNvSpPr/>
            <p:nvPr/>
          </p:nvSpPr>
          <p:spPr>
            <a:xfrm rot="-5399999">
              <a:off x="3449826" y="4831770"/>
              <a:ext cx="930664"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PARADOJAS</a:t>
              </a:r>
              <a:endParaRPr lang="es-MX" sz="1100">
                <a:solidFill>
                  <a:srgbClr val="000000"/>
                </a:solidFill>
                <a:effectLst/>
                <a:latin typeface="Calibri" panose="020F0502020204030204" pitchFamily="34" charset="0"/>
                <a:ea typeface="Calibri" panose="020F0502020204030204" pitchFamily="34" charset="0"/>
              </a:endParaRPr>
            </a:p>
          </p:txBody>
        </p:sp>
        <p:sp>
          <p:nvSpPr>
            <p:cNvPr id="35" name="Rectangle 9113">
              <a:extLst>
                <a:ext uri="{FF2B5EF4-FFF2-40B4-BE49-F238E27FC236}">
                  <a16:creationId xmlns:a16="http://schemas.microsoft.com/office/drawing/2014/main" id="{EEB9461F-0E80-F62C-63D4-09BED0A69153}"/>
                </a:ext>
              </a:extLst>
            </p:cNvPr>
            <p:cNvSpPr/>
            <p:nvPr/>
          </p:nvSpPr>
          <p:spPr>
            <a:xfrm rot="5399999">
              <a:off x="1747292" y="6071096"/>
              <a:ext cx="2717595" cy="194077"/>
            </a:xfrm>
            <a:prstGeom prst="rect">
              <a:avLst/>
            </a:prstGeom>
            <a:ln>
              <a:noFill/>
            </a:ln>
          </p:spPr>
          <p:txBody>
            <a:bodyPr vert="horz" lIns="0" tIns="0" rIns="0" bIns="0" rtlCol="0">
              <a:noAutofit/>
            </a:bodyPr>
            <a:lstStyle/>
            <a:p>
              <a:pPr>
                <a:lnSpc>
                  <a:spcPct val="107000"/>
                </a:lnSpc>
                <a:spcAft>
                  <a:spcPts val="800"/>
                </a:spcAft>
              </a:pPr>
              <a:r>
                <a:rPr lang="es-MX" sz="1000" b="1">
                  <a:solidFill>
                    <a:srgbClr val="181717"/>
                  </a:solidFill>
                  <a:effectLst/>
                  <a:latin typeface="Calibri" panose="020F0502020204030204" pitchFamily="34" charset="0"/>
                  <a:ea typeface="Calibri" panose="020F0502020204030204" pitchFamily="34" charset="0"/>
                </a:rPr>
                <a:t>CONDICIONES</a:t>
              </a:r>
              <a:r>
                <a:rPr lang="es-MX" sz="1000" b="1" spc="-1375">
                  <a:solidFill>
                    <a:srgbClr val="181717"/>
                  </a:solidFill>
                  <a:effectLst/>
                  <a:latin typeface="Calibri" panose="020F0502020204030204" pitchFamily="34" charset="0"/>
                  <a:ea typeface="Calibri" panose="020F0502020204030204" pitchFamily="34" charset="0"/>
                </a:rPr>
                <a:t> </a:t>
              </a:r>
              <a:r>
                <a:rPr lang="es-MX" sz="1000" b="1">
                  <a:solidFill>
                    <a:srgbClr val="181717"/>
                  </a:solidFill>
                  <a:effectLst/>
                  <a:latin typeface="Calibri" panose="020F0502020204030204" pitchFamily="34" charset="0"/>
                  <a:ea typeface="Calibri" panose="020F0502020204030204" pitchFamily="34" charset="0"/>
                </a:rPr>
                <a:t>INTERVINIENTES</a:t>
              </a:r>
              <a:endParaRPr lang="es-MX" sz="1100">
                <a:solidFill>
                  <a:srgbClr val="000000"/>
                </a:solidFill>
                <a:effectLst/>
                <a:latin typeface="Calibri" panose="020F0502020204030204" pitchFamily="34" charset="0"/>
                <a:ea typeface="Calibri" panose="020F0502020204030204" pitchFamily="34" charset="0"/>
              </a:endParaRPr>
            </a:p>
          </p:txBody>
        </p:sp>
        <p:sp>
          <p:nvSpPr>
            <p:cNvPr id="36" name="Rectangle 9114">
              <a:extLst>
                <a:ext uri="{FF2B5EF4-FFF2-40B4-BE49-F238E27FC236}">
                  <a16:creationId xmlns:a16="http://schemas.microsoft.com/office/drawing/2014/main" id="{734C7003-9F08-4B33-C4EC-1B46F47415D9}"/>
                </a:ext>
              </a:extLst>
            </p:cNvPr>
            <p:cNvSpPr/>
            <p:nvPr/>
          </p:nvSpPr>
          <p:spPr>
            <a:xfrm rot="-5399999">
              <a:off x="3676271" y="4782702"/>
              <a:ext cx="1272401"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SUPERVIVENCIA</a:t>
              </a:r>
              <a:endParaRPr lang="es-MX" sz="1100">
                <a:solidFill>
                  <a:srgbClr val="000000"/>
                </a:solidFill>
                <a:effectLst/>
                <a:latin typeface="Calibri" panose="020F0502020204030204" pitchFamily="34" charset="0"/>
                <a:ea typeface="Calibri" panose="020F0502020204030204" pitchFamily="34" charset="0"/>
              </a:endParaRPr>
            </a:p>
          </p:txBody>
        </p:sp>
        <p:sp>
          <p:nvSpPr>
            <p:cNvPr id="37" name="Rectangle 9115">
              <a:extLst>
                <a:ext uri="{FF2B5EF4-FFF2-40B4-BE49-F238E27FC236}">
                  <a16:creationId xmlns:a16="http://schemas.microsoft.com/office/drawing/2014/main" id="{5DEB320C-EDCD-8F51-7F6C-16AACC784C15}"/>
                </a:ext>
              </a:extLst>
            </p:cNvPr>
            <p:cNvSpPr/>
            <p:nvPr/>
          </p:nvSpPr>
          <p:spPr>
            <a:xfrm rot="-5399999">
              <a:off x="3291093" y="4571374"/>
              <a:ext cx="3014535"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AFRONTAMIENTO</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(ENFRENTAMIENTO)</a:t>
              </a:r>
              <a:endParaRPr lang="es-MX" sz="1100">
                <a:solidFill>
                  <a:srgbClr val="000000"/>
                </a:solidFill>
                <a:effectLst/>
                <a:latin typeface="Calibri" panose="020F0502020204030204" pitchFamily="34" charset="0"/>
                <a:ea typeface="Calibri" panose="020F0502020204030204" pitchFamily="34" charset="0"/>
              </a:endParaRPr>
            </a:p>
          </p:txBody>
        </p:sp>
        <p:sp>
          <p:nvSpPr>
            <p:cNvPr id="38" name="Rectangle 9116">
              <a:extLst>
                <a:ext uri="{FF2B5EF4-FFF2-40B4-BE49-F238E27FC236}">
                  <a16:creationId xmlns:a16="http://schemas.microsoft.com/office/drawing/2014/main" id="{896992E5-80F2-E0A1-1736-02394FCB8D17}"/>
                </a:ext>
              </a:extLst>
            </p:cNvPr>
            <p:cNvSpPr/>
            <p:nvPr/>
          </p:nvSpPr>
          <p:spPr>
            <a:xfrm rot="-5399999">
              <a:off x="4628646" y="4771299"/>
              <a:ext cx="1293837"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EMPOWERMENT</a:t>
              </a:r>
              <a:endParaRPr lang="es-MX" sz="1100">
                <a:solidFill>
                  <a:srgbClr val="000000"/>
                </a:solidFill>
                <a:effectLst/>
                <a:latin typeface="Calibri" panose="020F0502020204030204" pitchFamily="34" charset="0"/>
                <a:ea typeface="Calibri" panose="020F0502020204030204" pitchFamily="34" charset="0"/>
              </a:endParaRPr>
            </a:p>
          </p:txBody>
        </p:sp>
        <p:sp>
          <p:nvSpPr>
            <p:cNvPr id="39" name="Rectangle 9117">
              <a:extLst>
                <a:ext uri="{FF2B5EF4-FFF2-40B4-BE49-F238E27FC236}">
                  <a16:creationId xmlns:a16="http://schemas.microsoft.com/office/drawing/2014/main" id="{5106A233-0CC9-31ED-30EE-F79554E8C33C}"/>
                </a:ext>
              </a:extLst>
            </p:cNvPr>
            <p:cNvSpPr/>
            <p:nvPr/>
          </p:nvSpPr>
          <p:spPr>
            <a:xfrm rot="5399999">
              <a:off x="-244459" y="5934064"/>
              <a:ext cx="1226791"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OTROS</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ABUSOS</a:t>
              </a:r>
              <a:endParaRPr lang="es-MX" sz="1100">
                <a:solidFill>
                  <a:srgbClr val="000000"/>
                </a:solidFill>
                <a:effectLst/>
                <a:latin typeface="Calibri" panose="020F0502020204030204" pitchFamily="34" charset="0"/>
                <a:ea typeface="Calibri" panose="020F0502020204030204" pitchFamily="34" charset="0"/>
              </a:endParaRPr>
            </a:p>
          </p:txBody>
        </p:sp>
        <p:sp>
          <p:nvSpPr>
            <p:cNvPr id="40" name="Rectangle 9118">
              <a:extLst>
                <a:ext uri="{FF2B5EF4-FFF2-40B4-BE49-F238E27FC236}">
                  <a16:creationId xmlns:a16="http://schemas.microsoft.com/office/drawing/2014/main" id="{4CE81178-551B-0B8E-16C1-24E11DB08BE1}"/>
                </a:ext>
              </a:extLst>
            </p:cNvPr>
            <p:cNvSpPr/>
            <p:nvPr/>
          </p:nvSpPr>
          <p:spPr>
            <a:xfrm rot="5399999">
              <a:off x="-33194" y="6004775"/>
              <a:ext cx="1776041"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VALORES</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CULTURALES</a:t>
              </a:r>
              <a:endParaRPr lang="es-MX" sz="1100">
                <a:solidFill>
                  <a:srgbClr val="000000"/>
                </a:solidFill>
                <a:effectLst/>
                <a:latin typeface="Calibri" panose="020F0502020204030204" pitchFamily="34" charset="0"/>
                <a:ea typeface="Calibri" panose="020F0502020204030204" pitchFamily="34" charset="0"/>
              </a:endParaRPr>
            </a:p>
          </p:txBody>
        </p:sp>
        <p:sp>
          <p:nvSpPr>
            <p:cNvPr id="41" name="Rectangle 9119">
              <a:extLst>
                <a:ext uri="{FF2B5EF4-FFF2-40B4-BE49-F238E27FC236}">
                  <a16:creationId xmlns:a16="http://schemas.microsoft.com/office/drawing/2014/main" id="{53A8B67C-C740-B38D-94DA-7FED4CC48FF7}"/>
                </a:ext>
              </a:extLst>
            </p:cNvPr>
            <p:cNvSpPr/>
            <p:nvPr/>
          </p:nvSpPr>
          <p:spPr>
            <a:xfrm rot="5399999">
              <a:off x="576534" y="6007810"/>
              <a:ext cx="1848402"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DINÁMICAS</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FAMLIARES</a:t>
              </a:r>
              <a:endParaRPr lang="es-MX" sz="1100">
                <a:solidFill>
                  <a:srgbClr val="000000"/>
                </a:solidFill>
                <a:effectLst/>
                <a:latin typeface="Calibri" panose="020F0502020204030204" pitchFamily="34" charset="0"/>
                <a:ea typeface="Calibri" panose="020F0502020204030204" pitchFamily="34" charset="0"/>
              </a:endParaRPr>
            </a:p>
          </p:txBody>
        </p:sp>
        <p:sp>
          <p:nvSpPr>
            <p:cNvPr id="42" name="Rectangle 9120">
              <a:extLst>
                <a:ext uri="{FF2B5EF4-FFF2-40B4-BE49-F238E27FC236}">
                  <a16:creationId xmlns:a16="http://schemas.microsoft.com/office/drawing/2014/main" id="{0D49C7DE-7D0B-A20D-C541-A49428F82C60}"/>
                </a:ext>
              </a:extLst>
            </p:cNvPr>
            <p:cNvSpPr/>
            <p:nvPr/>
          </p:nvSpPr>
          <p:spPr>
            <a:xfrm rot="5399999">
              <a:off x="951604" y="5880654"/>
              <a:ext cx="823942" cy="174669"/>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MADURAS</a:t>
              </a:r>
              <a:endParaRPr lang="es-MX" sz="1100">
                <a:solidFill>
                  <a:srgbClr val="000000"/>
                </a:solidFill>
                <a:effectLst/>
                <a:latin typeface="Calibri" panose="020F0502020204030204" pitchFamily="34" charset="0"/>
                <a:ea typeface="Calibri" panose="020F0502020204030204" pitchFamily="34" charset="0"/>
              </a:endParaRPr>
            </a:p>
          </p:txBody>
        </p:sp>
        <p:sp>
          <p:nvSpPr>
            <p:cNvPr id="43" name="Rectangle 9121">
              <a:extLst>
                <a:ext uri="{FF2B5EF4-FFF2-40B4-BE49-F238E27FC236}">
                  <a16:creationId xmlns:a16="http://schemas.microsoft.com/office/drawing/2014/main" id="{24C582DB-8EFB-CF86-88B7-809480C75B48}"/>
                </a:ext>
              </a:extLst>
            </p:cNvPr>
            <p:cNvSpPr/>
            <p:nvPr/>
          </p:nvSpPr>
          <p:spPr>
            <a:xfrm rot="5399999">
              <a:off x="1153677" y="5981362"/>
              <a:ext cx="1638003"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EDAD</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DE</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LA</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VÍCTIMA</a:t>
              </a:r>
              <a:endParaRPr lang="es-MX" sz="1100">
                <a:solidFill>
                  <a:srgbClr val="000000"/>
                </a:solidFill>
                <a:effectLst/>
                <a:latin typeface="Calibri" panose="020F0502020204030204" pitchFamily="34" charset="0"/>
                <a:ea typeface="Calibri" panose="020F0502020204030204" pitchFamily="34" charset="0"/>
              </a:endParaRPr>
            </a:p>
          </p:txBody>
        </p:sp>
        <p:sp>
          <p:nvSpPr>
            <p:cNvPr id="44" name="Rectangle 9122">
              <a:extLst>
                <a:ext uri="{FF2B5EF4-FFF2-40B4-BE49-F238E27FC236}">
                  <a16:creationId xmlns:a16="http://schemas.microsoft.com/office/drawing/2014/main" id="{E2D8F123-62DC-6D19-31CE-7A53757F3130}"/>
                </a:ext>
              </a:extLst>
            </p:cNvPr>
            <p:cNvSpPr/>
            <p:nvPr/>
          </p:nvSpPr>
          <p:spPr>
            <a:xfrm rot="5399999">
              <a:off x="2091560" y="5885871"/>
              <a:ext cx="857236" cy="174669"/>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RECURSOS</a:t>
              </a:r>
              <a:endParaRPr lang="es-MX" sz="1100">
                <a:solidFill>
                  <a:srgbClr val="000000"/>
                </a:solidFill>
                <a:effectLst/>
                <a:latin typeface="Calibri" panose="020F0502020204030204" pitchFamily="34" charset="0"/>
                <a:ea typeface="Calibri" panose="020F0502020204030204" pitchFamily="34" charset="0"/>
              </a:endParaRPr>
            </a:p>
          </p:txBody>
        </p:sp>
        <p:sp>
          <p:nvSpPr>
            <p:cNvPr id="45" name="Rectangle 9123">
              <a:extLst>
                <a:ext uri="{FF2B5EF4-FFF2-40B4-BE49-F238E27FC236}">
                  <a16:creationId xmlns:a16="http://schemas.microsoft.com/office/drawing/2014/main" id="{8D4311FD-8DCC-0B1C-FA6A-A629AF4E3E8C}"/>
                </a:ext>
              </a:extLst>
            </p:cNvPr>
            <p:cNvSpPr/>
            <p:nvPr/>
          </p:nvSpPr>
          <p:spPr>
            <a:xfrm>
              <a:off x="547583" y="3747872"/>
              <a:ext cx="962113" cy="194077"/>
            </a:xfrm>
            <a:prstGeom prst="rect">
              <a:avLst/>
            </a:prstGeom>
            <a:ln>
              <a:noFill/>
            </a:ln>
          </p:spPr>
          <p:txBody>
            <a:bodyPr vert="horz" lIns="0" tIns="0" rIns="0" bIns="0" rtlCol="0">
              <a:noAutofit/>
            </a:bodyPr>
            <a:lstStyle/>
            <a:p>
              <a:pPr>
                <a:lnSpc>
                  <a:spcPct val="107000"/>
                </a:lnSpc>
                <a:spcAft>
                  <a:spcPts val="800"/>
                </a:spcAft>
              </a:pPr>
              <a:r>
                <a:rPr lang="es-MX" sz="1000" b="1">
                  <a:solidFill>
                    <a:srgbClr val="181717"/>
                  </a:solidFill>
                  <a:effectLst/>
                  <a:latin typeface="Calibri" panose="020F0502020204030204" pitchFamily="34" charset="0"/>
                  <a:ea typeface="Calibri" panose="020F0502020204030204" pitchFamily="34" charset="0"/>
                </a:rPr>
                <a:t>CONTEXTO</a:t>
              </a:r>
              <a:endParaRPr lang="es-MX" sz="1100">
                <a:solidFill>
                  <a:srgbClr val="000000"/>
                </a:solidFill>
                <a:effectLst/>
                <a:latin typeface="Calibri" panose="020F0502020204030204" pitchFamily="34" charset="0"/>
                <a:ea typeface="Calibri" panose="020F0502020204030204" pitchFamily="34" charset="0"/>
              </a:endParaRPr>
            </a:p>
          </p:txBody>
        </p:sp>
        <p:sp>
          <p:nvSpPr>
            <p:cNvPr id="46" name="Rectangle 9124">
              <a:extLst>
                <a:ext uri="{FF2B5EF4-FFF2-40B4-BE49-F238E27FC236}">
                  <a16:creationId xmlns:a16="http://schemas.microsoft.com/office/drawing/2014/main" id="{2AC38FAC-FE1D-0A64-7DB3-A55497A8DAA6}"/>
                </a:ext>
              </a:extLst>
            </p:cNvPr>
            <p:cNvSpPr/>
            <p:nvPr/>
          </p:nvSpPr>
          <p:spPr>
            <a:xfrm>
              <a:off x="4119458" y="3095474"/>
              <a:ext cx="1484550" cy="194077"/>
            </a:xfrm>
            <a:prstGeom prst="rect">
              <a:avLst/>
            </a:prstGeom>
            <a:ln>
              <a:noFill/>
            </a:ln>
          </p:spPr>
          <p:txBody>
            <a:bodyPr vert="horz" lIns="0" tIns="0" rIns="0" bIns="0" rtlCol="0">
              <a:noAutofit/>
            </a:bodyPr>
            <a:lstStyle/>
            <a:p>
              <a:pPr>
                <a:lnSpc>
                  <a:spcPct val="107000"/>
                </a:lnSpc>
                <a:spcAft>
                  <a:spcPts val="800"/>
                </a:spcAft>
              </a:pPr>
              <a:r>
                <a:rPr lang="es-MX" sz="1000" b="1" dirty="0">
                  <a:solidFill>
                    <a:srgbClr val="181717"/>
                  </a:solidFill>
                  <a:effectLst/>
                  <a:latin typeface="Calibri" panose="020F0502020204030204" pitchFamily="34" charset="0"/>
                  <a:ea typeface="Calibri" panose="020F0502020204030204" pitchFamily="34" charset="0"/>
                </a:rPr>
                <a:t>CONSECUENCIAS</a:t>
              </a:r>
              <a:endParaRPr lang="es-MX" sz="1100" dirty="0">
                <a:solidFill>
                  <a:srgbClr val="000000"/>
                </a:solidFill>
                <a:effectLst/>
                <a:latin typeface="Calibri" panose="020F0502020204030204" pitchFamily="34" charset="0"/>
                <a:ea typeface="Calibri" panose="020F0502020204030204" pitchFamily="34" charset="0"/>
              </a:endParaRPr>
            </a:p>
          </p:txBody>
        </p:sp>
        <p:sp>
          <p:nvSpPr>
            <p:cNvPr id="47" name="Rectangle 9125">
              <a:extLst>
                <a:ext uri="{FF2B5EF4-FFF2-40B4-BE49-F238E27FC236}">
                  <a16:creationId xmlns:a16="http://schemas.microsoft.com/office/drawing/2014/main" id="{3BC1EAEF-1536-E789-6E3D-1952D9F6909F}"/>
                </a:ext>
              </a:extLst>
            </p:cNvPr>
            <p:cNvSpPr/>
            <p:nvPr/>
          </p:nvSpPr>
          <p:spPr>
            <a:xfrm rot="-5399999">
              <a:off x="3017582" y="673195"/>
              <a:ext cx="1886099"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MANEJAR</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LA</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CARENCIA</a:t>
              </a:r>
              <a:r>
                <a:rPr lang="es-MX" sz="900" b="1" spc="-205">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48" name="Rectangle 9126">
              <a:extLst>
                <a:ext uri="{FF2B5EF4-FFF2-40B4-BE49-F238E27FC236}">
                  <a16:creationId xmlns:a16="http://schemas.microsoft.com/office/drawing/2014/main" id="{1A8602AF-FF13-1159-669E-7390E477D8E3}"/>
                </a:ext>
              </a:extLst>
            </p:cNvPr>
            <p:cNvSpPr/>
            <p:nvPr/>
          </p:nvSpPr>
          <p:spPr>
            <a:xfrm rot="-5399999">
              <a:off x="3137415" y="671182"/>
              <a:ext cx="1920753"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DE</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AYUDA,</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IMPOTENCIA</a:t>
              </a:r>
              <a:r>
                <a:rPr lang="es-MX" sz="900" b="1" spc="-205">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49" name="Rectangle 9127">
              <a:extLst>
                <a:ext uri="{FF2B5EF4-FFF2-40B4-BE49-F238E27FC236}">
                  <a16:creationId xmlns:a16="http://schemas.microsoft.com/office/drawing/2014/main" id="{6C31026C-8F72-51D4-01AC-FC649D16D4A1}"/>
                </a:ext>
              </a:extLst>
            </p:cNvPr>
            <p:cNvSpPr/>
            <p:nvPr/>
          </p:nvSpPr>
          <p:spPr>
            <a:xfrm rot="-5399999">
              <a:off x="3399075" y="714076"/>
              <a:ext cx="1671750"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Y</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FALTA</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DE</a:t>
              </a:r>
              <a:r>
                <a:rPr lang="es-MX" sz="900" b="1" spc="-124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CONTROL</a:t>
              </a:r>
              <a:endParaRPr lang="es-MX" sz="1100">
                <a:solidFill>
                  <a:srgbClr val="000000"/>
                </a:solidFill>
                <a:effectLst/>
                <a:latin typeface="Calibri" panose="020F0502020204030204" pitchFamily="34" charset="0"/>
                <a:ea typeface="Calibri" panose="020F0502020204030204" pitchFamily="34" charset="0"/>
              </a:endParaRPr>
            </a:p>
          </p:txBody>
        </p:sp>
        <p:sp>
          <p:nvSpPr>
            <p:cNvPr id="50" name="Shape 9128">
              <a:extLst>
                <a:ext uri="{FF2B5EF4-FFF2-40B4-BE49-F238E27FC236}">
                  <a16:creationId xmlns:a16="http://schemas.microsoft.com/office/drawing/2014/main" id="{79E576CE-188D-D097-5873-3404BD04BAE7}"/>
                </a:ext>
              </a:extLst>
            </p:cNvPr>
            <p:cNvSpPr/>
            <p:nvPr/>
          </p:nvSpPr>
          <p:spPr>
            <a:xfrm>
              <a:off x="1819731" y="2340889"/>
              <a:ext cx="2057400" cy="2328367"/>
            </a:xfrm>
            <a:custGeom>
              <a:avLst/>
              <a:gdLst/>
              <a:ahLst/>
              <a:cxnLst/>
              <a:rect l="0" t="0" r="0" b="0"/>
              <a:pathLst>
                <a:path w="2057400" h="2328367">
                  <a:moveTo>
                    <a:pt x="0" y="1133742"/>
                  </a:moveTo>
                  <a:lnTo>
                    <a:pt x="1028700" y="0"/>
                  </a:lnTo>
                  <a:lnTo>
                    <a:pt x="2057400" y="1133742"/>
                  </a:lnTo>
                  <a:lnTo>
                    <a:pt x="1028700" y="2328367"/>
                  </a:lnTo>
                  <a:lnTo>
                    <a:pt x="0" y="1133742"/>
                  </a:lnTo>
                  <a:close/>
                </a:path>
              </a:pathLst>
            </a:custGeom>
            <a:ln w="76200" cap="rnd">
              <a:round/>
            </a:ln>
          </p:spPr>
          <p:style>
            <a:lnRef idx="1">
              <a:srgbClr val="009479"/>
            </a:lnRef>
            <a:fillRef idx="0">
              <a:srgbClr val="000000">
                <a:alpha val="0"/>
              </a:srgbClr>
            </a:fillRef>
            <a:effectRef idx="0">
              <a:scrgbClr r="0" g="0" b="0"/>
            </a:effectRef>
            <a:fontRef idx="none"/>
          </p:style>
          <p:txBody>
            <a:bodyPr/>
            <a:lstStyle/>
            <a:p>
              <a:endParaRPr lang="es-MX"/>
            </a:p>
          </p:txBody>
        </p:sp>
        <p:sp>
          <p:nvSpPr>
            <p:cNvPr id="51" name="Rectangle 9129">
              <a:extLst>
                <a:ext uri="{FF2B5EF4-FFF2-40B4-BE49-F238E27FC236}">
                  <a16:creationId xmlns:a16="http://schemas.microsoft.com/office/drawing/2014/main" id="{159DEFB3-2445-A2D2-7A94-75499A2E127B}"/>
                </a:ext>
              </a:extLst>
            </p:cNvPr>
            <p:cNvSpPr/>
            <p:nvPr/>
          </p:nvSpPr>
          <p:spPr>
            <a:xfrm>
              <a:off x="2575927" y="2901975"/>
              <a:ext cx="736077"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MODELO</a:t>
              </a:r>
              <a:r>
                <a:rPr lang="es-MX" sz="90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52" name="Rectangle 9130">
              <a:extLst>
                <a:ext uri="{FF2B5EF4-FFF2-40B4-BE49-F238E27FC236}">
                  <a16:creationId xmlns:a16="http://schemas.microsoft.com/office/drawing/2014/main" id="{70DECE1C-21E9-C5C7-8053-C7F1EAD0A955}"/>
                </a:ext>
              </a:extLst>
            </p:cNvPr>
            <p:cNvSpPr/>
            <p:nvPr/>
          </p:nvSpPr>
          <p:spPr>
            <a:xfrm>
              <a:off x="2394759" y="3092509"/>
              <a:ext cx="1217823"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TEÓRICO</a:t>
              </a:r>
              <a:r>
                <a:rPr lang="es-MX" sz="900" b="1" spc="2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PARA</a:t>
              </a:r>
              <a:r>
                <a:rPr lang="es-MX" sz="90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53" name="Rectangle 9131">
              <a:extLst>
                <a:ext uri="{FF2B5EF4-FFF2-40B4-BE49-F238E27FC236}">
                  <a16:creationId xmlns:a16="http://schemas.microsoft.com/office/drawing/2014/main" id="{9566A3EE-7DD5-4C76-8D5F-B5A89422705D}"/>
                </a:ext>
              </a:extLst>
            </p:cNvPr>
            <p:cNvSpPr/>
            <p:nvPr/>
          </p:nvSpPr>
          <p:spPr>
            <a:xfrm>
              <a:off x="2270056" y="3283049"/>
              <a:ext cx="1549684"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LA</a:t>
              </a:r>
              <a:r>
                <a:rPr lang="es-MX" sz="900" b="1" spc="2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SUPERVIVENCIA</a:t>
              </a:r>
              <a:r>
                <a:rPr lang="es-MX" sz="90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54" name="Rectangle 9132">
              <a:extLst>
                <a:ext uri="{FF2B5EF4-FFF2-40B4-BE49-F238E27FC236}">
                  <a16:creationId xmlns:a16="http://schemas.microsoft.com/office/drawing/2014/main" id="{47B55393-A2E8-4B49-6FF4-18AB05B66D26}"/>
                </a:ext>
              </a:extLst>
            </p:cNvPr>
            <p:cNvSpPr/>
            <p:nvPr/>
          </p:nvSpPr>
          <p:spPr>
            <a:xfrm>
              <a:off x="2263770" y="3473588"/>
              <a:ext cx="1566256"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Y</a:t>
              </a:r>
              <a:r>
                <a:rPr lang="es-MX" sz="900" b="1" spc="-5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AFRONTAMIENTO</a:t>
              </a:r>
              <a:r>
                <a:rPr lang="es-MX" sz="90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55" name="Rectangle 9133">
              <a:extLst>
                <a:ext uri="{FF2B5EF4-FFF2-40B4-BE49-F238E27FC236}">
                  <a16:creationId xmlns:a16="http://schemas.microsoft.com/office/drawing/2014/main" id="{7F3BEE4A-A672-E3F5-63BD-1E09E3E287B0}"/>
                </a:ext>
              </a:extLst>
            </p:cNvPr>
            <p:cNvSpPr/>
            <p:nvPr/>
          </p:nvSpPr>
          <p:spPr>
            <a:xfrm>
              <a:off x="2261141" y="3664123"/>
              <a:ext cx="1573244"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DEL</a:t>
              </a:r>
              <a:r>
                <a:rPr lang="es-MX" sz="900" b="1" spc="-15">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ABUSO</a:t>
              </a:r>
              <a:r>
                <a:rPr lang="es-MX" sz="900" b="1" spc="20">
                  <a:solidFill>
                    <a:srgbClr val="181717"/>
                  </a:solidFill>
                  <a:effectLst/>
                  <a:latin typeface="Calibri" panose="020F0502020204030204" pitchFamily="34" charset="0"/>
                  <a:ea typeface="Calibri" panose="020F0502020204030204" pitchFamily="34" charset="0"/>
                </a:rPr>
                <a:t> </a:t>
              </a:r>
              <a:r>
                <a:rPr lang="es-MX" sz="900" b="1">
                  <a:solidFill>
                    <a:srgbClr val="181717"/>
                  </a:solidFill>
                  <a:effectLst/>
                  <a:latin typeface="Calibri" panose="020F0502020204030204" pitchFamily="34" charset="0"/>
                  <a:ea typeface="Calibri" panose="020F0502020204030204" pitchFamily="34" charset="0"/>
                </a:rPr>
                <a:t>SEXUAL</a:t>
              </a:r>
              <a:r>
                <a:rPr lang="es-MX" sz="900" b="1" spc="20">
                  <a:solidFill>
                    <a:srgbClr val="181717"/>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56" name="Rectangle 9134">
              <a:extLst>
                <a:ext uri="{FF2B5EF4-FFF2-40B4-BE49-F238E27FC236}">
                  <a16:creationId xmlns:a16="http://schemas.microsoft.com/office/drawing/2014/main" id="{48E28561-F908-ABA8-1F00-AA13461BF5D7}"/>
                </a:ext>
              </a:extLst>
            </p:cNvPr>
            <p:cNvSpPr/>
            <p:nvPr/>
          </p:nvSpPr>
          <p:spPr>
            <a:xfrm>
              <a:off x="2566437" y="3854662"/>
              <a:ext cx="723305" cy="174670"/>
            </a:xfrm>
            <a:prstGeom prst="rect">
              <a:avLst/>
            </a:prstGeom>
            <a:ln>
              <a:noFill/>
            </a:ln>
          </p:spPr>
          <p:txBody>
            <a:bodyPr vert="horz" lIns="0" tIns="0" rIns="0" bIns="0" rtlCol="0">
              <a:noAutofit/>
            </a:bodyPr>
            <a:lstStyle/>
            <a:p>
              <a:pPr>
                <a:lnSpc>
                  <a:spcPct val="107000"/>
                </a:lnSpc>
                <a:spcAft>
                  <a:spcPts val="800"/>
                </a:spcAft>
              </a:pPr>
              <a:r>
                <a:rPr lang="es-MX" sz="900" b="1">
                  <a:solidFill>
                    <a:srgbClr val="181717"/>
                  </a:solidFill>
                  <a:effectLst/>
                  <a:latin typeface="Calibri" panose="020F0502020204030204" pitchFamily="34" charset="0"/>
                  <a:ea typeface="Calibri" panose="020F0502020204030204" pitchFamily="34" charset="0"/>
                </a:rPr>
                <a:t>INFANTIL</a:t>
              </a:r>
              <a:endParaRPr lang="es-MX" sz="1100">
                <a:solidFill>
                  <a:srgbClr val="000000"/>
                </a:solidFill>
                <a:effectLst/>
                <a:latin typeface="Calibri" panose="020F0502020204030204" pitchFamily="34" charset="0"/>
                <a:ea typeface="Calibri" panose="020F0502020204030204" pitchFamily="34" charset="0"/>
              </a:endParaRPr>
            </a:p>
          </p:txBody>
        </p:sp>
        <p:sp>
          <p:nvSpPr>
            <p:cNvPr id="57" name="Shape 9135">
              <a:extLst>
                <a:ext uri="{FF2B5EF4-FFF2-40B4-BE49-F238E27FC236}">
                  <a16:creationId xmlns:a16="http://schemas.microsoft.com/office/drawing/2014/main" id="{308A21A2-848A-924B-13A8-D3F052D7CA92}"/>
                </a:ext>
              </a:extLst>
            </p:cNvPr>
            <p:cNvSpPr/>
            <p:nvPr/>
          </p:nvSpPr>
          <p:spPr>
            <a:xfrm>
              <a:off x="0" y="0"/>
              <a:ext cx="2043454" cy="1066508"/>
            </a:xfrm>
            <a:custGeom>
              <a:avLst/>
              <a:gdLst/>
              <a:ahLst/>
              <a:cxnLst/>
              <a:rect l="0" t="0" r="0" b="0"/>
              <a:pathLst>
                <a:path w="2043454" h="1066508">
                  <a:moveTo>
                    <a:pt x="0" y="0"/>
                  </a:moveTo>
                  <a:lnTo>
                    <a:pt x="2043454" y="0"/>
                  </a:lnTo>
                  <a:lnTo>
                    <a:pt x="2043454" y="851853"/>
                  </a:lnTo>
                  <a:lnTo>
                    <a:pt x="743508" y="851853"/>
                  </a:lnTo>
                  <a:lnTo>
                    <a:pt x="743508" y="1066508"/>
                  </a:lnTo>
                  <a:lnTo>
                    <a:pt x="339962" y="851853"/>
                  </a:lnTo>
                  <a:lnTo>
                    <a:pt x="0" y="851853"/>
                  </a:lnTo>
                  <a:lnTo>
                    <a:pt x="0" y="0"/>
                  </a:lnTo>
                  <a:close/>
                </a:path>
              </a:pathLst>
            </a:custGeom>
            <a:ln w="0" cap="rnd">
              <a:round/>
            </a:ln>
          </p:spPr>
          <p:style>
            <a:lnRef idx="0">
              <a:srgbClr val="000000">
                <a:alpha val="0"/>
              </a:srgbClr>
            </a:lnRef>
            <a:fillRef idx="1">
              <a:srgbClr val="181717"/>
            </a:fillRef>
            <a:effectRef idx="0">
              <a:scrgbClr r="0" g="0" b="0"/>
            </a:effectRef>
            <a:fontRef idx="none"/>
          </p:style>
          <p:txBody>
            <a:bodyPr/>
            <a:lstStyle/>
            <a:p>
              <a:endParaRPr lang="es-MX"/>
            </a:p>
          </p:txBody>
        </p:sp>
        <p:sp>
          <p:nvSpPr>
            <p:cNvPr id="58" name="Rectangle 9136">
              <a:extLst>
                <a:ext uri="{FF2B5EF4-FFF2-40B4-BE49-F238E27FC236}">
                  <a16:creationId xmlns:a16="http://schemas.microsoft.com/office/drawing/2014/main" id="{FC7FD464-4240-8F6C-FEA8-6B7E2A4ABBEC}"/>
                </a:ext>
              </a:extLst>
            </p:cNvPr>
            <p:cNvSpPr/>
            <p:nvPr/>
          </p:nvSpPr>
          <p:spPr>
            <a:xfrm>
              <a:off x="301674" y="187491"/>
              <a:ext cx="1938614" cy="543417"/>
            </a:xfrm>
            <a:prstGeom prst="rect">
              <a:avLst/>
            </a:prstGeom>
            <a:ln>
              <a:noFill/>
            </a:ln>
          </p:spPr>
          <p:txBody>
            <a:bodyPr vert="horz" lIns="0" tIns="0" rIns="0" bIns="0" rtlCol="0">
              <a:noAutofit/>
            </a:bodyPr>
            <a:lstStyle/>
            <a:p>
              <a:pPr>
                <a:lnSpc>
                  <a:spcPct val="107000"/>
                </a:lnSpc>
                <a:spcAft>
                  <a:spcPts val="800"/>
                </a:spcAft>
              </a:pPr>
              <a:r>
                <a:rPr lang="es-MX" sz="2800" b="1">
                  <a:solidFill>
                    <a:srgbClr val="FFFEFD"/>
                  </a:solidFill>
                  <a:effectLst/>
                  <a:latin typeface="Calibri" panose="020F0502020204030204" pitchFamily="34" charset="0"/>
                  <a:ea typeface="Calibri" panose="020F0502020204030204" pitchFamily="34" charset="0"/>
                </a:rPr>
                <a:t>Ejemplo</a:t>
              </a:r>
              <a:endParaRPr lang="es-MX" sz="1100">
                <a:solidFill>
                  <a:srgbClr val="000000"/>
                </a:solidFill>
                <a:effectLst/>
                <a:latin typeface="Calibri" panose="020F0502020204030204" pitchFamily="34" charset="0"/>
                <a:ea typeface="Calibri" panose="020F0502020204030204" pitchFamily="34" charset="0"/>
              </a:endParaRPr>
            </a:p>
          </p:txBody>
        </p:sp>
        <p:sp>
          <p:nvSpPr>
            <p:cNvPr id="59" name="Rectangle 9137">
              <a:extLst>
                <a:ext uri="{FF2B5EF4-FFF2-40B4-BE49-F238E27FC236}">
                  <a16:creationId xmlns:a16="http://schemas.microsoft.com/office/drawing/2014/main" id="{72D35CBF-73D8-AD63-7B67-CE14473D15AE}"/>
                </a:ext>
              </a:extLst>
            </p:cNvPr>
            <p:cNvSpPr/>
            <p:nvPr/>
          </p:nvSpPr>
          <p:spPr>
            <a:xfrm>
              <a:off x="3862640" y="7028484"/>
              <a:ext cx="443490" cy="147154"/>
            </a:xfrm>
            <a:prstGeom prst="rect">
              <a:avLst/>
            </a:prstGeom>
            <a:ln>
              <a:noFill/>
            </a:ln>
          </p:spPr>
          <p:txBody>
            <a:bodyPr vert="horz" lIns="0" tIns="0" rIns="0" bIns="0" rtlCol="0">
              <a:noAutofit/>
            </a:bodyPr>
            <a:lstStyle/>
            <a:p>
              <a:pPr>
                <a:lnSpc>
                  <a:spcPct val="107000"/>
                </a:lnSpc>
                <a:spcAft>
                  <a:spcPts val="800"/>
                </a:spcAft>
              </a:pPr>
              <a:r>
                <a:rPr lang="es-MX" sz="800" i="1">
                  <a:solidFill>
                    <a:srgbClr val="009479"/>
                  </a:solidFill>
                  <a:effectLst/>
                  <a:latin typeface="Calibri" panose="020F0502020204030204" pitchFamily="34" charset="0"/>
                  <a:ea typeface="Calibri" panose="020F0502020204030204" pitchFamily="34" charset="0"/>
                </a:rPr>
                <a:t>Fuente:</a:t>
              </a:r>
              <a:r>
                <a:rPr lang="es-MX" sz="800" i="1" spc="-20">
                  <a:solidFill>
                    <a:srgbClr val="009479"/>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60" name="Rectangle 9138">
              <a:extLst>
                <a:ext uri="{FF2B5EF4-FFF2-40B4-BE49-F238E27FC236}">
                  <a16:creationId xmlns:a16="http://schemas.microsoft.com/office/drawing/2014/main" id="{5116FBB8-E998-DF43-F9DE-52B0C5275CBD}"/>
                </a:ext>
              </a:extLst>
            </p:cNvPr>
            <p:cNvSpPr/>
            <p:nvPr/>
          </p:nvSpPr>
          <p:spPr>
            <a:xfrm>
              <a:off x="4196090" y="7027061"/>
              <a:ext cx="1199113" cy="148911"/>
            </a:xfrm>
            <a:prstGeom prst="rect">
              <a:avLst/>
            </a:prstGeom>
            <a:ln>
              <a:noFill/>
            </a:ln>
          </p:spPr>
          <p:txBody>
            <a:bodyPr vert="horz" lIns="0" tIns="0" rIns="0" bIns="0" rtlCol="0">
              <a:noAutofit/>
            </a:bodyPr>
            <a:lstStyle/>
            <a:p>
              <a:pPr>
                <a:lnSpc>
                  <a:spcPct val="107000"/>
                </a:lnSpc>
                <a:spcAft>
                  <a:spcPts val="800"/>
                </a:spcAft>
              </a:pPr>
              <a:r>
                <a:rPr lang="es-MX" sz="800">
                  <a:solidFill>
                    <a:srgbClr val="009479"/>
                  </a:solidFill>
                  <a:effectLst/>
                  <a:latin typeface="Calibri" panose="020F0502020204030204" pitchFamily="34" charset="0"/>
                  <a:ea typeface="Calibri" panose="020F0502020204030204" pitchFamily="34" charset="0"/>
                </a:rPr>
                <a:t>Elaboración</a:t>
              </a:r>
              <a:r>
                <a:rPr lang="es-MX" sz="800" spc="-20">
                  <a:solidFill>
                    <a:srgbClr val="009479"/>
                  </a:solidFill>
                  <a:effectLst/>
                  <a:latin typeface="Calibri" panose="020F0502020204030204" pitchFamily="34" charset="0"/>
                  <a:ea typeface="Calibri" panose="020F0502020204030204" pitchFamily="34" charset="0"/>
                </a:rPr>
                <a:t> </a:t>
              </a:r>
              <a:r>
                <a:rPr lang="es-MX" sz="800">
                  <a:solidFill>
                    <a:srgbClr val="009479"/>
                  </a:solidFill>
                  <a:effectLst/>
                  <a:latin typeface="Calibri" panose="020F0502020204030204" pitchFamily="34" charset="0"/>
                  <a:ea typeface="Calibri" panose="020F0502020204030204" pitchFamily="34" charset="0"/>
                </a:rPr>
                <a:t>propia.</a:t>
              </a:r>
              <a:endParaRPr lang="es-MX" sz="1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093138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1040433" y="1353185"/>
            <a:ext cx="1062250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eaLnBrk="0" fontAlgn="base" hangingPunct="0">
              <a:spcBef>
                <a:spcPct val="0"/>
              </a:spcBef>
              <a:spcAft>
                <a:spcPct val="0"/>
              </a:spcAft>
            </a:pPr>
            <a:r>
              <a:rPr lang="es-ES" sz="1400" b="1" dirty="0">
                <a:solidFill>
                  <a:srgbClr val="339966"/>
                </a:solidFill>
              </a:rPr>
              <a:t>Tipos de mapas cognitivos:</a:t>
            </a:r>
            <a:r>
              <a:rPr lang="es-MX" altLang="es-MX" sz="1400" b="1" dirty="0">
                <a:solidFill>
                  <a:srgbClr val="009479"/>
                </a:solidFill>
                <a:latin typeface="Arial" panose="020B0604020202020204" pitchFamily="34" charset="0"/>
                <a:ea typeface="Calibri" panose="020F0502020204030204" pitchFamily="34" charset="0"/>
              </a:rPr>
              <a:t> ¿Qué es? </a:t>
            </a:r>
            <a:endParaRPr lang="es-MX" altLang="es-MX" sz="1400" dirty="0">
              <a:latin typeface="Arial" panose="020B0604020202020204" pitchFamily="34" charset="0"/>
            </a:endParaRPr>
          </a:p>
          <a:p>
            <a:pPr lvl="0" defTabSz="914400" eaLnBrk="0" fontAlgn="base" hangingPunct="0">
              <a:spcBef>
                <a:spcPct val="0"/>
              </a:spcBef>
              <a:spcAft>
                <a:spcPct val="0"/>
              </a:spcAft>
            </a:pPr>
            <a:r>
              <a:rPr lang="es-MX" altLang="es-MX" sz="1400" dirty="0">
                <a:solidFill>
                  <a:srgbClr val="181717"/>
                </a:solidFill>
                <a:latin typeface="Arial" panose="020B0604020202020204" pitchFamily="34" charset="0"/>
                <a:ea typeface="Calibri" panose="020F0502020204030204" pitchFamily="34" charset="0"/>
              </a:rPr>
              <a:t>Es una estrategia que sirve para adquirir conocimiento sobre el propio conocimiento y sobre cómo este se construye y utiliza.</a:t>
            </a:r>
            <a:endParaRPr lang="es-MX" altLang="es-MX" sz="1400" dirty="0">
              <a:latin typeface="Arial" panose="020B0604020202020204" pitchFamily="34" charset="0"/>
            </a:endParaRPr>
          </a:p>
          <a:p>
            <a:pPr lvl="0" defTabSz="914400" eaLnBrk="0" fontAlgn="base" hangingPunct="0">
              <a:spcBef>
                <a:spcPct val="0"/>
              </a:spcBef>
              <a:spcAft>
                <a:spcPct val="0"/>
              </a:spcAft>
            </a:pPr>
            <a:r>
              <a:rPr lang="es-MX" altLang="es-MX" sz="1400" dirty="0">
                <a:solidFill>
                  <a:srgbClr val="181717"/>
                </a:solidFill>
                <a:latin typeface="Arial" panose="020B0604020202020204" pitchFamily="34" charset="0"/>
                <a:ea typeface="Calibri" panose="020F0502020204030204" pitchFamily="34" charset="0"/>
              </a:rPr>
              <a:t>Su uso se recomienda para situaciones prácticas en las que los alumnos tengan contacto directo con los fenómenos o las situaciones observables. Asimismo, se puede aplicar para el análisis de lecturas científicas.</a:t>
            </a:r>
            <a:endParaRPr lang="es-MX" altLang="es-MX" sz="1400" dirty="0">
              <a:latin typeface="Arial" panose="020B0604020202020204" pitchFamily="34" charset="0"/>
            </a:endParaRPr>
          </a:p>
          <a:p>
            <a:pPr lvl="0" defTabSz="914400" eaLnBrk="0" fontAlgn="base" hangingPunct="0">
              <a:spcBef>
                <a:spcPct val="0"/>
              </a:spcBef>
              <a:spcAft>
                <a:spcPct val="0"/>
              </a:spcAft>
            </a:pPr>
            <a:r>
              <a:rPr lang="es-MX" altLang="es-MX" sz="1400" dirty="0">
                <a:solidFill>
                  <a:srgbClr val="181717"/>
                </a:solidFill>
                <a:latin typeface="Arial" panose="020B0604020202020204" pitchFamily="34" charset="0"/>
                <a:ea typeface="Calibri" panose="020F0502020204030204" pitchFamily="34" charset="0"/>
              </a:rPr>
              <a:t>Está integrada por los siguientes elementos:</a:t>
            </a:r>
            <a:endParaRPr lang="es-MX" altLang="es-MX" sz="1400" dirty="0">
              <a:latin typeface="Arial" panose="020B0604020202020204" pitchFamily="34" charset="0"/>
            </a:endParaRPr>
          </a:p>
          <a:p>
            <a:endParaRPr lang="es-ES" sz="2000" b="1" dirty="0">
              <a:solidFill>
                <a:srgbClr val="339966"/>
              </a:solidFill>
            </a:endParaRPr>
          </a:p>
        </p:txBody>
      </p:sp>
      <p:sp>
        <p:nvSpPr>
          <p:cNvPr id="2" name="Rectangle 18">
            <a:extLst>
              <a:ext uri="{FF2B5EF4-FFF2-40B4-BE49-F238E27FC236}">
                <a16:creationId xmlns:a16="http://schemas.microsoft.com/office/drawing/2014/main" id="{1CF90362-7FDA-72E4-F2D6-6B2BD12458B1}"/>
              </a:ext>
            </a:extLst>
          </p:cNvPr>
          <p:cNvSpPr>
            <a:spLocks noChangeArrowheads="1"/>
          </p:cNvSpPr>
          <p:nvPr/>
        </p:nvSpPr>
        <p:spPr bwMode="auto">
          <a:xfrm>
            <a:off x="2415654" y="8959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55412" tIns="934743" rIns="2369391" bIns="831588" numCol="1" anchor="ctr" anchorCtr="0" compatLnSpc="1">
            <a:prstTxWarp prst="textNoShape">
              <a:avLst/>
            </a:prstTxWarp>
            <a:spAutoFit/>
          </a:bodyPr>
          <a:lstStyle/>
          <a:p>
            <a:endParaRPr lang="es-MX"/>
          </a:p>
        </p:txBody>
      </p:sp>
      <p:grpSp>
        <p:nvGrpSpPr>
          <p:cNvPr id="3" name="Group 112355">
            <a:extLst>
              <a:ext uri="{FF2B5EF4-FFF2-40B4-BE49-F238E27FC236}">
                <a16:creationId xmlns:a16="http://schemas.microsoft.com/office/drawing/2014/main" id="{69D0D5B0-F2D8-7E14-B717-C3F8B1C1747E}"/>
              </a:ext>
            </a:extLst>
          </p:cNvPr>
          <p:cNvGrpSpPr/>
          <p:nvPr/>
        </p:nvGrpSpPr>
        <p:grpSpPr>
          <a:xfrm>
            <a:off x="5555006" y="256297"/>
            <a:ext cx="2234783" cy="1096888"/>
            <a:chOff x="0" y="0"/>
            <a:chExt cx="3086099" cy="1805724"/>
          </a:xfrm>
        </p:grpSpPr>
        <p:sp>
          <p:nvSpPr>
            <p:cNvPr id="4" name="Shape 3530">
              <a:extLst>
                <a:ext uri="{FF2B5EF4-FFF2-40B4-BE49-F238E27FC236}">
                  <a16:creationId xmlns:a16="http://schemas.microsoft.com/office/drawing/2014/main" id="{B6DBB86E-3914-518F-404C-765313F757B6}"/>
                </a:ext>
              </a:extLst>
            </p:cNvPr>
            <p:cNvSpPr/>
            <p:nvPr/>
          </p:nvSpPr>
          <p:spPr>
            <a:xfrm>
              <a:off x="0" y="0"/>
              <a:ext cx="3086099" cy="1805724"/>
            </a:xfrm>
            <a:custGeom>
              <a:avLst/>
              <a:gdLst/>
              <a:ahLst/>
              <a:cxnLst/>
              <a:rect l="0" t="0" r="0" b="0"/>
              <a:pathLst>
                <a:path w="3086099" h="1805724">
                  <a:moveTo>
                    <a:pt x="3086099" y="1492085"/>
                  </a:moveTo>
                  <a:lnTo>
                    <a:pt x="3086099" y="0"/>
                  </a:lnTo>
                  <a:lnTo>
                    <a:pt x="0" y="0"/>
                  </a:lnTo>
                  <a:lnTo>
                    <a:pt x="0" y="1492085"/>
                  </a:lnTo>
                  <a:lnTo>
                    <a:pt x="501408" y="1492085"/>
                  </a:lnTo>
                  <a:lnTo>
                    <a:pt x="1076616" y="1805724"/>
                  </a:lnTo>
                  <a:lnTo>
                    <a:pt x="1076616" y="1492085"/>
                  </a:lnTo>
                  <a:lnTo>
                    <a:pt x="3086099" y="1492085"/>
                  </a:lnTo>
                  <a:close/>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5" name="Rectangle 3531">
              <a:extLst>
                <a:ext uri="{FF2B5EF4-FFF2-40B4-BE49-F238E27FC236}">
                  <a16:creationId xmlns:a16="http://schemas.microsoft.com/office/drawing/2014/main" id="{8791F78B-55B0-2F57-6EBA-49F55350CBC1}"/>
                </a:ext>
              </a:extLst>
            </p:cNvPr>
            <p:cNvSpPr/>
            <p:nvPr/>
          </p:nvSpPr>
          <p:spPr>
            <a:xfrm>
              <a:off x="368419" y="469102"/>
              <a:ext cx="3194764" cy="388155"/>
            </a:xfrm>
            <a:prstGeom prst="rect">
              <a:avLst/>
            </a:prstGeom>
            <a:ln>
              <a:noFill/>
            </a:ln>
          </p:spPr>
          <p:txBody>
            <a:bodyPr vert="horz" lIns="0" tIns="0" rIns="0" bIns="0" rtlCol="0">
              <a:noAutofit/>
            </a:bodyPr>
            <a:lstStyle/>
            <a:p>
              <a:pPr>
                <a:lnSpc>
                  <a:spcPct val="107000"/>
                </a:lnSpc>
                <a:spcAft>
                  <a:spcPts val="800"/>
                </a:spcAft>
              </a:pPr>
              <a:r>
                <a:rPr lang="es-MX" sz="2000" b="1">
                  <a:solidFill>
                    <a:srgbClr val="009479"/>
                  </a:solidFill>
                  <a:effectLst/>
                  <a:latin typeface="Calibri" panose="020F0502020204030204" pitchFamily="34" charset="0"/>
                  <a:ea typeface="Calibri" panose="020F0502020204030204" pitchFamily="34" charset="0"/>
                </a:rPr>
                <a:t>Técnica</a:t>
              </a:r>
              <a:r>
                <a:rPr lang="es-MX" sz="2000" b="1" spc="50">
                  <a:solidFill>
                    <a:srgbClr val="009479"/>
                  </a:solidFill>
                  <a:effectLst/>
                  <a:latin typeface="Calibri" panose="020F0502020204030204" pitchFamily="34" charset="0"/>
                  <a:ea typeface="Calibri" panose="020F0502020204030204" pitchFamily="34" charset="0"/>
                </a:rPr>
                <a:t> </a:t>
              </a:r>
              <a:r>
                <a:rPr lang="es-MX" sz="2000" b="1">
                  <a:solidFill>
                    <a:srgbClr val="009479"/>
                  </a:solidFill>
                  <a:effectLst/>
                  <a:latin typeface="Calibri" panose="020F0502020204030204" pitchFamily="34" charset="0"/>
                  <a:ea typeface="Calibri" panose="020F0502020204030204" pitchFamily="34" charset="0"/>
                </a:rPr>
                <a:t>heurística</a:t>
              </a:r>
              <a:r>
                <a:rPr lang="es-MX" sz="2000" b="1" spc="50">
                  <a:solidFill>
                    <a:srgbClr val="009479"/>
                  </a:solidFill>
                  <a:effectLst/>
                  <a:latin typeface="Calibri" panose="020F0502020204030204" pitchFamily="34" charset="0"/>
                  <a:ea typeface="Calibri" panose="020F0502020204030204" pitchFamily="34" charset="0"/>
                </a:rPr>
                <a:t> </a:t>
              </a:r>
              <a:endParaRPr lang="es-MX" sz="1100">
                <a:solidFill>
                  <a:srgbClr val="000000"/>
                </a:solidFill>
                <a:effectLst/>
                <a:latin typeface="Calibri" panose="020F0502020204030204" pitchFamily="34" charset="0"/>
                <a:ea typeface="Calibri" panose="020F0502020204030204" pitchFamily="34" charset="0"/>
              </a:endParaRPr>
            </a:p>
          </p:txBody>
        </p:sp>
        <p:sp>
          <p:nvSpPr>
            <p:cNvPr id="7" name="Rectangle 3532">
              <a:extLst>
                <a:ext uri="{FF2B5EF4-FFF2-40B4-BE49-F238E27FC236}">
                  <a16:creationId xmlns:a16="http://schemas.microsoft.com/office/drawing/2014/main" id="{91C1A56D-B3A9-6036-A506-29B32E64D3EF}"/>
                </a:ext>
              </a:extLst>
            </p:cNvPr>
            <p:cNvSpPr/>
            <p:nvPr/>
          </p:nvSpPr>
          <p:spPr>
            <a:xfrm>
              <a:off x="368419" y="748502"/>
              <a:ext cx="2296503" cy="388155"/>
            </a:xfrm>
            <a:prstGeom prst="rect">
              <a:avLst/>
            </a:prstGeom>
            <a:ln>
              <a:noFill/>
            </a:ln>
          </p:spPr>
          <p:txBody>
            <a:bodyPr vert="horz" lIns="0" tIns="0" rIns="0" bIns="0" rtlCol="0">
              <a:noAutofit/>
            </a:bodyPr>
            <a:lstStyle/>
            <a:p>
              <a:pPr>
                <a:lnSpc>
                  <a:spcPct val="107000"/>
                </a:lnSpc>
                <a:spcAft>
                  <a:spcPts val="800"/>
                </a:spcAft>
              </a:pPr>
              <a:r>
                <a:rPr lang="es-MX" sz="2000" b="1">
                  <a:solidFill>
                    <a:srgbClr val="009479"/>
                  </a:solidFill>
                  <a:effectLst/>
                  <a:latin typeface="Calibri" panose="020F0502020204030204" pitchFamily="34" charset="0"/>
                  <a:ea typeface="Calibri" panose="020F0502020204030204" pitchFamily="34" charset="0"/>
                </a:rPr>
                <a:t>uve</a:t>
              </a:r>
              <a:r>
                <a:rPr lang="es-MX" sz="2000" b="1" spc="50">
                  <a:solidFill>
                    <a:srgbClr val="009479"/>
                  </a:solidFill>
                  <a:effectLst/>
                  <a:latin typeface="Calibri" panose="020F0502020204030204" pitchFamily="34" charset="0"/>
                  <a:ea typeface="Calibri" panose="020F0502020204030204" pitchFamily="34" charset="0"/>
                </a:rPr>
                <a:t> </a:t>
              </a:r>
              <a:r>
                <a:rPr lang="es-MX" sz="2000" b="1">
                  <a:solidFill>
                    <a:srgbClr val="009479"/>
                  </a:solidFill>
                  <a:effectLst/>
                  <a:latin typeface="Calibri" panose="020F0502020204030204" pitchFamily="34" charset="0"/>
                  <a:ea typeface="Calibri" panose="020F0502020204030204" pitchFamily="34" charset="0"/>
                </a:rPr>
                <a:t>de</a:t>
              </a:r>
              <a:r>
                <a:rPr lang="es-MX" sz="2000" b="1" spc="50">
                  <a:solidFill>
                    <a:srgbClr val="009479"/>
                  </a:solidFill>
                  <a:effectLst/>
                  <a:latin typeface="Calibri" panose="020F0502020204030204" pitchFamily="34" charset="0"/>
                  <a:ea typeface="Calibri" panose="020F0502020204030204" pitchFamily="34" charset="0"/>
                </a:rPr>
                <a:t> </a:t>
              </a:r>
              <a:r>
                <a:rPr lang="es-MX" sz="2000" b="1">
                  <a:solidFill>
                    <a:srgbClr val="009479"/>
                  </a:solidFill>
                  <a:effectLst/>
                  <a:latin typeface="Calibri" panose="020F0502020204030204" pitchFamily="34" charset="0"/>
                  <a:ea typeface="Calibri" panose="020F0502020204030204" pitchFamily="34" charset="0"/>
                </a:rPr>
                <a:t>Gowin</a:t>
              </a:r>
              <a:endParaRPr lang="es-MX" sz="1100">
                <a:solidFill>
                  <a:srgbClr val="000000"/>
                </a:solidFill>
                <a:effectLst/>
                <a:latin typeface="Calibri" panose="020F0502020204030204" pitchFamily="34" charset="0"/>
                <a:ea typeface="Calibri" panose="020F0502020204030204" pitchFamily="34" charset="0"/>
              </a:endParaRPr>
            </a:p>
          </p:txBody>
        </p:sp>
      </p:grpSp>
      <p:grpSp>
        <p:nvGrpSpPr>
          <p:cNvPr id="8" name="Group 112356">
            <a:extLst>
              <a:ext uri="{FF2B5EF4-FFF2-40B4-BE49-F238E27FC236}">
                <a16:creationId xmlns:a16="http://schemas.microsoft.com/office/drawing/2014/main" id="{9F6157BC-C102-B5DE-A306-5517BC9A9AAF}"/>
              </a:ext>
            </a:extLst>
          </p:cNvPr>
          <p:cNvGrpSpPr/>
          <p:nvPr/>
        </p:nvGrpSpPr>
        <p:grpSpPr>
          <a:xfrm>
            <a:off x="160437" y="1420425"/>
            <a:ext cx="190500" cy="224790"/>
            <a:chOff x="0" y="0"/>
            <a:chExt cx="190514" cy="225044"/>
          </a:xfrm>
        </p:grpSpPr>
        <p:sp>
          <p:nvSpPr>
            <p:cNvPr id="9" name="Shape 3533">
              <a:extLst>
                <a:ext uri="{FF2B5EF4-FFF2-40B4-BE49-F238E27FC236}">
                  <a16:creationId xmlns:a16="http://schemas.microsoft.com/office/drawing/2014/main" id="{1B896706-1BA5-11F7-6CF1-70A19ED74EEB}"/>
                </a:ext>
              </a:extLst>
            </p:cNvPr>
            <p:cNvSpPr/>
            <p:nvPr/>
          </p:nvSpPr>
          <p:spPr>
            <a:xfrm>
              <a:off x="0" y="0"/>
              <a:ext cx="190514" cy="225044"/>
            </a:xfrm>
            <a:custGeom>
              <a:avLst/>
              <a:gdLst/>
              <a:ahLst/>
              <a:cxnLst/>
              <a:rect l="0" t="0" r="0" b="0"/>
              <a:pathLst>
                <a:path w="190514" h="225044">
                  <a:moveTo>
                    <a:pt x="0" y="0"/>
                  </a:moveTo>
                  <a:lnTo>
                    <a:pt x="190514" y="0"/>
                  </a:lnTo>
                  <a:lnTo>
                    <a:pt x="190514" y="165824"/>
                  </a:lnTo>
                  <a:lnTo>
                    <a:pt x="143916" y="165824"/>
                  </a:lnTo>
                  <a:lnTo>
                    <a:pt x="143916" y="225044"/>
                  </a:lnTo>
                  <a:lnTo>
                    <a:pt x="74092"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sp>
        <p:nvSpPr>
          <p:cNvPr id="10" name="Rectangle 7">
            <a:extLst>
              <a:ext uri="{FF2B5EF4-FFF2-40B4-BE49-F238E27FC236}">
                <a16:creationId xmlns:a16="http://schemas.microsoft.com/office/drawing/2014/main" id="{CC511239-726E-1E11-FA2F-7B6CD8BCE6C9}"/>
              </a:ext>
            </a:extLst>
          </p:cNvPr>
          <p:cNvSpPr>
            <a:spLocks noChangeArrowheads="1"/>
          </p:cNvSpPr>
          <p:nvPr/>
        </p:nvSpPr>
        <p:spPr bwMode="auto">
          <a:xfrm>
            <a:off x="160437" y="1420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11" name="Rectangle 10">
            <a:extLst>
              <a:ext uri="{FF2B5EF4-FFF2-40B4-BE49-F238E27FC236}">
                <a16:creationId xmlns:a16="http://schemas.microsoft.com/office/drawing/2014/main" id="{49682375-0EE3-7CF5-8F1C-DD28770C72DD}"/>
              </a:ext>
            </a:extLst>
          </p:cNvPr>
          <p:cNvSpPr>
            <a:spLocks noChangeArrowheads="1"/>
          </p:cNvSpPr>
          <p:nvPr/>
        </p:nvSpPr>
        <p:spPr bwMode="auto">
          <a:xfrm>
            <a:off x="160437" y="3684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12" name="Rectangle 11">
            <a:extLst>
              <a:ext uri="{FF2B5EF4-FFF2-40B4-BE49-F238E27FC236}">
                <a16:creationId xmlns:a16="http://schemas.microsoft.com/office/drawing/2014/main" id="{31931160-DCC9-DE38-C36A-852FAB87D7DB}"/>
              </a:ext>
            </a:extLst>
          </p:cNvPr>
          <p:cNvSpPr>
            <a:spLocks noChangeArrowheads="1"/>
          </p:cNvSpPr>
          <p:nvPr/>
        </p:nvSpPr>
        <p:spPr bwMode="auto">
          <a:xfrm>
            <a:off x="160438" y="2657052"/>
            <a:ext cx="1120238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1" i="0" u="none" strike="noStrike" cap="none" normalizeH="0" baseline="0" dirty="0">
              <a:ln>
                <a:noFill/>
              </a:ln>
              <a:solidFill>
                <a:srgbClr val="009479"/>
              </a:solidFill>
              <a:effectLst/>
              <a:latin typeface="Arial" panose="020B0604020202020204" pitchFamily="34" charset="0"/>
              <a:ea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Parte central:</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título o tema (es decir, el tema general).</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Punto de enfoque:</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fenómeno, hecho o acontecimiento de interés en el aprendizaje.</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Propósito:</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objetivo de la práctica que contiene tres momentos: ¿qué voy hacer? (verbo operación mental), ¿cómo lo voy hacer? (mediante, a través de, por medio de, etcétera), y ¿para qué lo voy hacer?</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Preguntas centrales:</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son preguntas exploratorias que concuerdan con el propósito y el punto de enfoque para delimitar el tema de investigación.</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Teoría:</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es el marco que explica el porqué de un comportamiento del fenómeno de estudio. Se refiere al propósito y al punto de enfoque. Se puede desarrollar en forma de estrategia.</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Conceptos:</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son palabras clave o ideas principales que no se comprenden, pero que son necesarias para la interpretación de la práctica (vocabulario mínimo: cinco).</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Hipótesis:</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suposición que resulta de la observación de un hecho o fenómeno a estudiar. Debe estar relacionada con las preguntas centrales.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Material:</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lista de utensilios requeridos para la práctica, especificando el tipo y la calidad de éstos.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Procedimiento:</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es la secuencia de pasos listados para la realización del experimento; siempre está enfocado a la investigación que nos lleve a responder las preguntas.</a:t>
            </a:r>
            <a:endParaRPr kumimoji="0" lang="es-MX" altLang="es-MX"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062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6256437" y="428635"/>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uve de </a:t>
            </a:r>
            <a:r>
              <a:rPr lang="es-ES" sz="2000" b="1" dirty="0" err="1">
                <a:solidFill>
                  <a:srgbClr val="339966"/>
                </a:solidFill>
              </a:rPr>
              <a:t>Gowing</a:t>
            </a:r>
            <a:endParaRPr lang="es-ES" sz="2000" b="1" dirty="0">
              <a:solidFill>
                <a:srgbClr val="339966"/>
              </a:solidFill>
            </a:endParaRPr>
          </a:p>
        </p:txBody>
      </p:sp>
      <p:sp>
        <p:nvSpPr>
          <p:cNvPr id="2" name="Rectangle 18">
            <a:extLst>
              <a:ext uri="{FF2B5EF4-FFF2-40B4-BE49-F238E27FC236}">
                <a16:creationId xmlns:a16="http://schemas.microsoft.com/office/drawing/2014/main" id="{1CF90362-7FDA-72E4-F2D6-6B2BD12458B1}"/>
              </a:ext>
            </a:extLst>
          </p:cNvPr>
          <p:cNvSpPr>
            <a:spLocks noChangeArrowheads="1"/>
          </p:cNvSpPr>
          <p:nvPr/>
        </p:nvSpPr>
        <p:spPr bwMode="auto">
          <a:xfrm>
            <a:off x="2415654" y="8959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55412" tIns="934743" rIns="2369391" bIns="831588" numCol="1" anchor="ctr" anchorCtr="0" compatLnSpc="1">
            <a:prstTxWarp prst="textNoShape">
              <a:avLst/>
            </a:prstTxWarp>
            <a:spAutoFit/>
          </a:bodyPr>
          <a:lstStyle/>
          <a:p>
            <a:endParaRPr lang="es-MX"/>
          </a:p>
        </p:txBody>
      </p:sp>
      <p:grpSp>
        <p:nvGrpSpPr>
          <p:cNvPr id="3" name="Group 113091">
            <a:extLst>
              <a:ext uri="{FF2B5EF4-FFF2-40B4-BE49-F238E27FC236}">
                <a16:creationId xmlns:a16="http://schemas.microsoft.com/office/drawing/2014/main" id="{662175A3-D85B-E671-CC76-EBCA92C79855}"/>
              </a:ext>
            </a:extLst>
          </p:cNvPr>
          <p:cNvGrpSpPr/>
          <p:nvPr/>
        </p:nvGrpSpPr>
        <p:grpSpPr>
          <a:xfrm>
            <a:off x="-114300" y="2757488"/>
            <a:ext cx="190500" cy="224790"/>
            <a:chOff x="0" y="0"/>
            <a:chExt cx="190513" cy="225044"/>
          </a:xfrm>
        </p:grpSpPr>
        <p:sp>
          <p:nvSpPr>
            <p:cNvPr id="4" name="Shape 3596">
              <a:extLst>
                <a:ext uri="{FF2B5EF4-FFF2-40B4-BE49-F238E27FC236}">
                  <a16:creationId xmlns:a16="http://schemas.microsoft.com/office/drawing/2014/main" id="{5D35F2E7-FFF3-907A-5BBD-6C07332BDBCA}"/>
                </a:ext>
              </a:extLst>
            </p:cNvPr>
            <p:cNvSpPr/>
            <p:nvPr/>
          </p:nvSpPr>
          <p:spPr>
            <a:xfrm>
              <a:off x="0" y="0"/>
              <a:ext cx="190513" cy="225044"/>
            </a:xfrm>
            <a:custGeom>
              <a:avLst/>
              <a:gdLst/>
              <a:ahLst/>
              <a:cxnLst/>
              <a:rect l="0" t="0" r="0" b="0"/>
              <a:pathLst>
                <a:path w="190513" h="225044">
                  <a:moveTo>
                    <a:pt x="0" y="0"/>
                  </a:moveTo>
                  <a:lnTo>
                    <a:pt x="190513" y="0"/>
                  </a:lnTo>
                  <a:lnTo>
                    <a:pt x="190513" y="165824"/>
                  </a:lnTo>
                  <a:lnTo>
                    <a:pt x="143916" y="165824"/>
                  </a:lnTo>
                  <a:lnTo>
                    <a:pt x="143916" y="225044"/>
                  </a:lnTo>
                  <a:lnTo>
                    <a:pt x="74092" y="165824"/>
                  </a:lnTo>
                  <a:lnTo>
                    <a:pt x="0" y="165824"/>
                  </a:lnTo>
                  <a:lnTo>
                    <a:pt x="0"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5" name="Group 113092">
            <a:extLst>
              <a:ext uri="{FF2B5EF4-FFF2-40B4-BE49-F238E27FC236}">
                <a16:creationId xmlns:a16="http://schemas.microsoft.com/office/drawing/2014/main" id="{8ABE80B0-07D6-811D-F656-85B5D4A71D3F}"/>
              </a:ext>
            </a:extLst>
          </p:cNvPr>
          <p:cNvGrpSpPr/>
          <p:nvPr/>
        </p:nvGrpSpPr>
        <p:grpSpPr>
          <a:xfrm>
            <a:off x="-114300" y="2757488"/>
            <a:ext cx="190500" cy="224790"/>
            <a:chOff x="0" y="0"/>
            <a:chExt cx="190513" cy="225044"/>
          </a:xfrm>
        </p:grpSpPr>
        <p:sp>
          <p:nvSpPr>
            <p:cNvPr id="7" name="Shape 3597">
              <a:extLst>
                <a:ext uri="{FF2B5EF4-FFF2-40B4-BE49-F238E27FC236}">
                  <a16:creationId xmlns:a16="http://schemas.microsoft.com/office/drawing/2014/main" id="{9C0AA68A-F334-31B0-AC74-DD0334E40685}"/>
                </a:ext>
              </a:extLst>
            </p:cNvPr>
            <p:cNvSpPr/>
            <p:nvPr/>
          </p:nvSpPr>
          <p:spPr>
            <a:xfrm>
              <a:off x="0" y="0"/>
              <a:ext cx="190513" cy="225044"/>
            </a:xfrm>
            <a:custGeom>
              <a:avLst/>
              <a:gdLst/>
              <a:ahLst/>
              <a:cxnLst/>
              <a:rect l="0" t="0" r="0" b="0"/>
              <a:pathLst>
                <a:path w="190513" h="225044">
                  <a:moveTo>
                    <a:pt x="0" y="0"/>
                  </a:moveTo>
                  <a:lnTo>
                    <a:pt x="190513" y="0"/>
                  </a:lnTo>
                  <a:lnTo>
                    <a:pt x="190513" y="165824"/>
                  </a:lnTo>
                  <a:lnTo>
                    <a:pt x="143916" y="165824"/>
                  </a:lnTo>
                  <a:lnTo>
                    <a:pt x="143916" y="225044"/>
                  </a:lnTo>
                  <a:lnTo>
                    <a:pt x="74092" y="165824"/>
                  </a:lnTo>
                  <a:lnTo>
                    <a:pt x="0" y="165824"/>
                  </a:lnTo>
                  <a:lnTo>
                    <a:pt x="0"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s-MX"/>
            </a:p>
          </p:txBody>
        </p:sp>
      </p:grpSp>
      <p:sp>
        <p:nvSpPr>
          <p:cNvPr id="8" name="Rectangle 5">
            <a:extLst>
              <a:ext uri="{FF2B5EF4-FFF2-40B4-BE49-F238E27FC236}">
                <a16:creationId xmlns:a16="http://schemas.microsoft.com/office/drawing/2014/main" id="{70A2D7E6-F631-E886-8924-0D3FC973BA0F}"/>
              </a:ext>
            </a:extLst>
          </p:cNvPr>
          <p:cNvSpPr>
            <a:spLocks noChangeArrowheads="1"/>
          </p:cNvSpPr>
          <p:nvPr/>
        </p:nvSpPr>
        <p:spPr bwMode="auto">
          <a:xfrm>
            <a:off x="203223" y="1340376"/>
            <a:ext cx="11360127"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Registro de resultados:</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pueden ser datos cuantitativos y/o cualitativos; son resultados expresados empleando una estrategia como cuadro organizativo, cuadro comparativo, etcétera. Se realiza por escrito e incluye las observaciones más importantes que el alumno realizó durante el procedimiento, las fallas, los errores, las correcciones, etcétera. Además, pueden incluirse tablas, gráficas y otros recursos visuales.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Transformación del conocimiento:</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implica organizar lógicamente los requisitos a través de esquemas gráficos que permitan presentar la información (análisis de los resultados para su mejor interpretación a través de gráficas, por ejemplo).</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Afirmación del conocimiento:</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es el conjunto de las respuestas a las preguntas centrales apoyadas en los registros y las transformaciones del conocimiento.</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9479"/>
              </a:buClr>
              <a:buSzPct val="100000"/>
              <a:buFontTx/>
              <a:buChar char="•"/>
              <a:tabLst/>
            </a:pPr>
            <a:r>
              <a:rPr kumimoji="0" lang="es-MX" altLang="es-MX" sz="14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Conclusiones:</a:t>
            </a: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es el conjunto de resultados que se logran a partir de la relación entre propósito, hipótesis y transformación del conocimiento.</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A44E7E43-E9D7-69EB-69CB-4F580A6B4E50}"/>
              </a:ext>
            </a:extLst>
          </p:cNvPr>
          <p:cNvSpPr>
            <a:spLocks noChangeArrowheads="1"/>
          </p:cNvSpPr>
          <p:nvPr/>
        </p:nvSpPr>
        <p:spPr bwMode="auto">
          <a:xfrm>
            <a:off x="628650" y="3851335"/>
            <a:ext cx="10126612"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¿Cómo se realiza?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presenta a los alumnos una situación o un fenómeno real.</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presenta la técnica uve para que los alumnos comiencen a organizar su pensamiento, sepan hacia dónde dirigir el estudio y cómo registrar las observaciones realizadas </a:t>
            </a:r>
            <a:r>
              <a:rPr kumimoji="0" lang="es-MX" altLang="es-MX" sz="1600" b="0" i="1" u="none" strike="noStrike" cap="none" normalizeH="0" baseline="0" dirty="0">
                <a:ln>
                  <a:noFill/>
                </a:ln>
                <a:solidFill>
                  <a:srgbClr val="181717"/>
                </a:solidFill>
                <a:effectLst/>
                <a:latin typeface="Arial" panose="020B0604020202020204" pitchFamily="34" charset="0"/>
                <a:ea typeface="Calibri" panose="020F0502020204030204" pitchFamily="34" charset="0"/>
              </a:rPr>
              <a:t>in situ.</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describe cada una de las secciones que conforman la técnica.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sigue la secuencia presentada anteriormente [inciso </a:t>
            </a:r>
            <a:r>
              <a:rPr kumimoji="0" lang="es-MX" altLang="es-MX" sz="1600" b="0" i="1" u="none" strike="noStrike" cap="none" normalizeH="0" baseline="0" dirty="0">
                <a:ln>
                  <a:noFill/>
                </a:ln>
                <a:solidFill>
                  <a:srgbClr val="181717"/>
                </a:solidFill>
                <a:effectLst/>
                <a:latin typeface="Arial" panose="020B0604020202020204" pitchFamily="34" charset="0"/>
                <a:ea typeface="Calibri" panose="020F0502020204030204" pitchFamily="34" charset="0"/>
              </a:rPr>
              <a:t>a</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a </a:t>
            </a:r>
            <a:r>
              <a:rPr kumimoji="0" lang="es-MX" altLang="es-MX" sz="1600" b="0" i="1" u="none" strike="noStrike" cap="none" normalizeH="0" baseline="0" dirty="0">
                <a:ln>
                  <a:noFill/>
                </a:ln>
                <a:solidFill>
                  <a:srgbClr val="181717"/>
                </a:solidFill>
                <a:effectLst/>
                <a:latin typeface="Arial" panose="020B0604020202020204" pitchFamily="34" charset="0"/>
                <a:ea typeface="Calibri" panose="020F0502020204030204" pitchFamily="34" charset="0"/>
              </a:rPr>
              <a:t>m</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445BBA56-FB57-30BE-20AD-89562090C234}"/>
              </a:ext>
            </a:extLst>
          </p:cNvPr>
          <p:cNvSpPr>
            <a:spLocks noChangeArrowheads="1"/>
          </p:cNvSpPr>
          <p:nvPr/>
        </p:nvSpPr>
        <p:spPr bwMode="auto">
          <a:xfrm>
            <a:off x="3189723" y="5430243"/>
            <a:ext cx="815496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a:t>
            </a:r>
            <a:r>
              <a:rPr kumimoji="0" lang="es-MX" altLang="es-MX" sz="12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Para qué se utiliza?</a:t>
            </a:r>
            <a:endParaRPr kumimoji="0" lang="es-MX" altLang="es-MX"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La técnica heurística uve de Gowin permite:</a:t>
            </a:r>
            <a:endParaRPr kumimoji="0" lang="es-MX" altLang="es-MX"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Desarrollar la metacognición.</a:t>
            </a:r>
            <a:endParaRPr kumimoji="0" lang="es-MX" altLang="es-MX"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Organizar procesos para desarrollar un proyecto.</a:t>
            </a:r>
            <a:endParaRPr kumimoji="0" lang="es-MX" altLang="es-MX"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Favorecer el uso del método científico tradicional; pero también es factible aplicarla en las ciencias sociales.</a:t>
            </a:r>
            <a:endParaRPr kumimoji="0" lang="es-MX" altLang="es-MX"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9082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5799237" y="71871"/>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a:t>
            </a:r>
          </a:p>
        </p:txBody>
      </p:sp>
      <p:sp>
        <p:nvSpPr>
          <p:cNvPr id="2" name="Rectangle 18">
            <a:extLst>
              <a:ext uri="{FF2B5EF4-FFF2-40B4-BE49-F238E27FC236}">
                <a16:creationId xmlns:a16="http://schemas.microsoft.com/office/drawing/2014/main" id="{1CF90362-7FDA-72E4-F2D6-6B2BD12458B1}"/>
              </a:ext>
            </a:extLst>
          </p:cNvPr>
          <p:cNvSpPr>
            <a:spLocks noChangeArrowheads="1"/>
          </p:cNvSpPr>
          <p:nvPr/>
        </p:nvSpPr>
        <p:spPr bwMode="auto">
          <a:xfrm>
            <a:off x="2415654" y="8959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55412" tIns="934743" rIns="2369391" bIns="831588" numCol="1" anchor="ctr" anchorCtr="0" compatLnSpc="1">
            <a:prstTxWarp prst="textNoShape">
              <a:avLst/>
            </a:prstTxWarp>
            <a:spAutoFit/>
          </a:bodyPr>
          <a:lstStyle/>
          <a:p>
            <a:endParaRPr lang="es-MX"/>
          </a:p>
        </p:txBody>
      </p:sp>
      <p:grpSp>
        <p:nvGrpSpPr>
          <p:cNvPr id="3" name="Group 113152">
            <a:extLst>
              <a:ext uri="{FF2B5EF4-FFF2-40B4-BE49-F238E27FC236}">
                <a16:creationId xmlns:a16="http://schemas.microsoft.com/office/drawing/2014/main" id="{7FA7C5DA-2332-AF1B-71A3-33B2D230FD04}"/>
              </a:ext>
            </a:extLst>
          </p:cNvPr>
          <p:cNvGrpSpPr/>
          <p:nvPr/>
        </p:nvGrpSpPr>
        <p:grpSpPr>
          <a:xfrm>
            <a:off x="231207" y="2343150"/>
            <a:ext cx="1214394" cy="750622"/>
            <a:chOff x="444094" y="0"/>
            <a:chExt cx="1730103" cy="823633"/>
          </a:xfrm>
        </p:grpSpPr>
        <p:sp>
          <p:nvSpPr>
            <p:cNvPr id="5" name="Shape 3804">
              <a:extLst>
                <a:ext uri="{FF2B5EF4-FFF2-40B4-BE49-F238E27FC236}">
                  <a16:creationId xmlns:a16="http://schemas.microsoft.com/office/drawing/2014/main" id="{449B7BB0-BD2C-14AB-8969-0B12DCAF9D8D}"/>
                </a:ext>
              </a:extLst>
            </p:cNvPr>
            <p:cNvSpPr/>
            <p:nvPr/>
          </p:nvSpPr>
          <p:spPr>
            <a:xfrm>
              <a:off x="444094" y="0"/>
              <a:ext cx="1578101" cy="823633"/>
            </a:xfrm>
            <a:custGeom>
              <a:avLst/>
              <a:gdLst/>
              <a:ahLst/>
              <a:cxnLst/>
              <a:rect l="0" t="0" r="0" b="0"/>
              <a:pathLst>
                <a:path w="1578101" h="823633">
                  <a:moveTo>
                    <a:pt x="0" y="0"/>
                  </a:moveTo>
                  <a:lnTo>
                    <a:pt x="1578101" y="0"/>
                  </a:lnTo>
                  <a:lnTo>
                    <a:pt x="1578101" y="657860"/>
                  </a:lnTo>
                  <a:lnTo>
                    <a:pt x="574191" y="657860"/>
                  </a:lnTo>
                  <a:lnTo>
                    <a:pt x="574191" y="823633"/>
                  </a:lnTo>
                  <a:lnTo>
                    <a:pt x="262546" y="657860"/>
                  </a:lnTo>
                  <a:lnTo>
                    <a:pt x="0" y="657860"/>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sp>
          <p:nvSpPr>
            <p:cNvPr id="7" name="Rectangle 3805">
              <a:extLst>
                <a:ext uri="{FF2B5EF4-FFF2-40B4-BE49-F238E27FC236}">
                  <a16:creationId xmlns:a16="http://schemas.microsoft.com/office/drawing/2014/main" id="{BC17440A-CF59-8EF2-D3CA-D52E5AC1480E}"/>
                </a:ext>
              </a:extLst>
            </p:cNvPr>
            <p:cNvSpPr/>
            <p:nvPr/>
          </p:nvSpPr>
          <p:spPr>
            <a:xfrm>
              <a:off x="677061" y="144803"/>
              <a:ext cx="1497136" cy="419666"/>
            </a:xfrm>
            <a:prstGeom prst="rect">
              <a:avLst/>
            </a:prstGeom>
            <a:ln>
              <a:noFill/>
            </a:ln>
          </p:spPr>
          <p:txBody>
            <a:bodyPr vert="horz" lIns="0" tIns="0" rIns="0" bIns="0" rtlCol="0">
              <a:noAutofit/>
            </a:bodyPr>
            <a:lstStyle/>
            <a:p>
              <a:pPr>
                <a:lnSpc>
                  <a:spcPct val="107000"/>
                </a:lnSpc>
                <a:spcAft>
                  <a:spcPts val="800"/>
                </a:spcAft>
              </a:pPr>
              <a:r>
                <a:rPr lang="es-MX" sz="1600" b="1" dirty="0">
                  <a:solidFill>
                    <a:srgbClr val="FFFEFD"/>
                  </a:solidFill>
                  <a:effectLst/>
                  <a:latin typeface="Calibri" panose="020F0502020204030204" pitchFamily="34" charset="0"/>
                  <a:ea typeface="Calibri" panose="020F0502020204030204" pitchFamily="34" charset="0"/>
                </a:rPr>
                <a:t>Ejemplo</a:t>
              </a:r>
              <a:endParaRPr lang="es-MX" sz="1600" dirty="0">
                <a:solidFill>
                  <a:srgbClr val="000000"/>
                </a:solidFill>
                <a:effectLst/>
                <a:latin typeface="Calibri" panose="020F0502020204030204" pitchFamily="34" charset="0"/>
                <a:ea typeface="Calibri" panose="020F0502020204030204" pitchFamily="34" charset="0"/>
              </a:endParaRPr>
            </a:p>
          </p:txBody>
        </p:sp>
      </p:grpSp>
      <p:pic>
        <p:nvPicPr>
          <p:cNvPr id="21505" name="Picture 130806">
            <a:extLst>
              <a:ext uri="{FF2B5EF4-FFF2-40B4-BE49-F238E27FC236}">
                <a16:creationId xmlns:a16="http://schemas.microsoft.com/office/drawing/2014/main" id="{C292ED0B-CDF1-C16B-F38E-498D28905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601" y="1485900"/>
            <a:ext cx="9621672" cy="49006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0025E499-0DAE-C3AF-71FD-073732373450}"/>
              </a:ext>
            </a:extLst>
          </p:cNvPr>
          <p:cNvSpPr>
            <a:spLocks noChangeArrowheads="1"/>
          </p:cNvSpPr>
          <p:nvPr/>
        </p:nvSpPr>
        <p:spPr bwMode="auto">
          <a:xfrm>
            <a:off x="548112" y="1132765"/>
            <a:ext cx="1087726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5240" tIns="353901" rIns="890307" bIns="914112" numCol="1" anchor="ctr" anchorCtr="0" compatLnSpc="1">
            <a:prstTxWarp prst="textNoShape">
              <a:avLst/>
            </a:prstTxWarp>
            <a:spAutoFit/>
          </a:bodyPr>
          <a:lstStyle/>
          <a:p>
            <a:endParaRPr lang="es-MX"/>
          </a:p>
        </p:txBody>
      </p:sp>
      <p:sp>
        <p:nvSpPr>
          <p:cNvPr id="9" name="Rectangle 9">
            <a:extLst>
              <a:ext uri="{FF2B5EF4-FFF2-40B4-BE49-F238E27FC236}">
                <a16:creationId xmlns:a16="http://schemas.microsoft.com/office/drawing/2014/main" id="{251219C1-4B09-EB67-7AE4-266507195826}"/>
              </a:ext>
            </a:extLst>
          </p:cNvPr>
          <p:cNvSpPr>
            <a:spLocks noChangeArrowheads="1"/>
          </p:cNvSpPr>
          <p:nvPr/>
        </p:nvSpPr>
        <p:spPr bwMode="auto">
          <a:xfrm>
            <a:off x="3939675" y="271926"/>
            <a:ext cx="8807373"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367088" algn="ctr"/>
              </a:tabLst>
              <a:defRPr>
                <a:solidFill>
                  <a:schemeClr val="tx1"/>
                </a:solidFill>
                <a:latin typeface="Arial" panose="020B0604020202020204" pitchFamily="34" charset="0"/>
              </a:defRPr>
            </a:lvl1pPr>
            <a:lvl2pPr eaLnBrk="0" fontAlgn="base" hangingPunct="0">
              <a:spcBef>
                <a:spcPct val="0"/>
              </a:spcBef>
              <a:spcAft>
                <a:spcPct val="0"/>
              </a:spcAft>
              <a:tabLst>
                <a:tab pos="3367088" algn="ctr"/>
              </a:tabLst>
              <a:defRPr>
                <a:solidFill>
                  <a:schemeClr val="tx1"/>
                </a:solidFill>
                <a:latin typeface="Arial" panose="020B0604020202020204" pitchFamily="34" charset="0"/>
              </a:defRPr>
            </a:lvl2pPr>
            <a:lvl3pPr eaLnBrk="0" fontAlgn="base" hangingPunct="0">
              <a:spcBef>
                <a:spcPct val="0"/>
              </a:spcBef>
              <a:spcAft>
                <a:spcPct val="0"/>
              </a:spcAft>
              <a:tabLst>
                <a:tab pos="3367088" algn="ctr"/>
              </a:tabLst>
              <a:defRPr>
                <a:solidFill>
                  <a:schemeClr val="tx1"/>
                </a:solidFill>
                <a:latin typeface="Arial" panose="020B0604020202020204" pitchFamily="34" charset="0"/>
              </a:defRPr>
            </a:lvl3pPr>
            <a:lvl4pPr eaLnBrk="0" fontAlgn="base" hangingPunct="0">
              <a:spcBef>
                <a:spcPct val="0"/>
              </a:spcBef>
              <a:spcAft>
                <a:spcPct val="0"/>
              </a:spcAft>
              <a:tabLst>
                <a:tab pos="3367088" algn="ctr"/>
              </a:tabLst>
              <a:defRPr>
                <a:solidFill>
                  <a:schemeClr val="tx1"/>
                </a:solidFill>
                <a:latin typeface="Arial" panose="020B0604020202020204" pitchFamily="34" charset="0"/>
              </a:defRPr>
            </a:lvl4pPr>
            <a:lvl5pPr eaLnBrk="0" fontAlgn="base" hangingPunct="0">
              <a:spcBef>
                <a:spcPct val="0"/>
              </a:spcBef>
              <a:spcAft>
                <a:spcPct val="0"/>
              </a:spcAft>
              <a:tabLst>
                <a:tab pos="3367088" algn="ctr"/>
              </a:tabLst>
              <a:defRPr>
                <a:solidFill>
                  <a:schemeClr val="tx1"/>
                </a:solidFill>
                <a:latin typeface="Arial" panose="020B0604020202020204" pitchFamily="34" charset="0"/>
              </a:defRPr>
            </a:lvl5pPr>
            <a:lvl6pPr eaLnBrk="0" fontAlgn="base" hangingPunct="0">
              <a:spcBef>
                <a:spcPct val="0"/>
              </a:spcBef>
              <a:spcAft>
                <a:spcPct val="0"/>
              </a:spcAft>
              <a:tabLst>
                <a:tab pos="3367088" algn="ctr"/>
              </a:tabLst>
              <a:defRPr>
                <a:solidFill>
                  <a:schemeClr val="tx1"/>
                </a:solidFill>
                <a:latin typeface="Arial" panose="020B0604020202020204" pitchFamily="34" charset="0"/>
              </a:defRPr>
            </a:lvl6pPr>
            <a:lvl7pPr eaLnBrk="0" fontAlgn="base" hangingPunct="0">
              <a:spcBef>
                <a:spcPct val="0"/>
              </a:spcBef>
              <a:spcAft>
                <a:spcPct val="0"/>
              </a:spcAft>
              <a:tabLst>
                <a:tab pos="3367088" algn="ctr"/>
              </a:tabLst>
              <a:defRPr>
                <a:solidFill>
                  <a:schemeClr val="tx1"/>
                </a:solidFill>
                <a:latin typeface="Arial" panose="020B0604020202020204" pitchFamily="34" charset="0"/>
              </a:defRPr>
            </a:lvl7pPr>
            <a:lvl8pPr eaLnBrk="0" fontAlgn="base" hangingPunct="0">
              <a:spcBef>
                <a:spcPct val="0"/>
              </a:spcBef>
              <a:spcAft>
                <a:spcPct val="0"/>
              </a:spcAft>
              <a:tabLst>
                <a:tab pos="3367088" algn="ctr"/>
              </a:tabLst>
              <a:defRPr>
                <a:solidFill>
                  <a:schemeClr val="tx1"/>
                </a:solidFill>
                <a:latin typeface="Arial" panose="020B0604020202020204" pitchFamily="34" charset="0"/>
              </a:defRPr>
            </a:lvl8pPr>
            <a:lvl9pPr eaLnBrk="0" fontAlgn="base" hangingPunct="0">
              <a:spcBef>
                <a:spcPct val="0"/>
              </a:spcBef>
              <a:spcAft>
                <a:spcPct val="0"/>
              </a:spcAft>
              <a:tabLst>
                <a:tab pos="33670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367088" algn="ctr"/>
              </a:tabLst>
            </a:pPr>
            <a:endParaRPr kumimoji="0" lang="es-MX" altLang="es-MX" sz="1600" b="0" i="0" u="none" strike="noStrike" cap="none" normalizeH="0" baseline="0" dirty="0">
              <a:ln>
                <a:noFill/>
              </a:ln>
              <a:solidFill>
                <a:srgbClr val="009479"/>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367088" algn="ctr"/>
              </a:tabLst>
            </a:pPr>
            <a:r>
              <a:rPr kumimoji="0" lang="es-MX" altLang="es-MX" sz="16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	a)</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Práctica  número 3, “Valor biológico de los alimentos”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367088" algn="ctr"/>
              </a:tabLst>
            </a:pPr>
            <a:r>
              <a:rPr kumimoji="0" lang="es-MX" altLang="es-MX" sz="1600" b="0" i="0" u="none" strike="noStrike" cap="none" normalizeH="0" baseline="0" dirty="0">
                <a:ln>
                  <a:noFill/>
                </a:ln>
                <a:solidFill>
                  <a:srgbClr val="009479"/>
                </a:solidFill>
                <a:effectLst/>
                <a:latin typeface="Arial" panose="020B0604020202020204" pitchFamily="34" charset="0"/>
                <a:ea typeface="Calibri" panose="020F0502020204030204" pitchFamily="34" charset="0"/>
              </a:rPr>
              <a:t>c)</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Propósito: Identificar el valor biológico de los alimentos, mediante el uso de reactivos específicos, para detectar la presencia de proteínas, carbohidratos y lípidos.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367088" algn="ctr"/>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0" name="Rectangle 10">
            <a:extLst>
              <a:ext uri="{FF2B5EF4-FFF2-40B4-BE49-F238E27FC236}">
                <a16:creationId xmlns:a16="http://schemas.microsoft.com/office/drawing/2014/main" id="{930047E4-BA83-9EB8-32C3-F195ED95A854}"/>
              </a:ext>
            </a:extLst>
          </p:cNvPr>
          <p:cNvSpPr>
            <a:spLocks noChangeArrowheads="1"/>
          </p:cNvSpPr>
          <p:nvPr/>
        </p:nvSpPr>
        <p:spPr bwMode="auto">
          <a:xfrm>
            <a:off x="736979" y="5421174"/>
            <a:ext cx="10877266"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1181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130808">
            <a:extLst>
              <a:ext uri="{FF2B5EF4-FFF2-40B4-BE49-F238E27FC236}">
                <a16:creationId xmlns:a16="http://schemas.microsoft.com/office/drawing/2014/main" id="{C4701F6D-03C4-C5C9-785B-B6FAA8926F93}"/>
              </a:ext>
            </a:extLst>
          </p:cNvPr>
          <p:cNvPicPr/>
          <p:nvPr/>
        </p:nvPicPr>
        <p:blipFill rotWithShape="1">
          <a:blip r:embed="rId2"/>
          <a:srcRect t="7324" b="21260"/>
          <a:stretch/>
        </p:blipFill>
        <p:spPr>
          <a:xfrm>
            <a:off x="20" y="1282"/>
            <a:ext cx="12191980" cy="6856718"/>
          </a:xfrm>
          <a:prstGeom prst="rect">
            <a:avLst/>
          </a:prstGeom>
        </p:spPr>
      </p:pic>
    </p:spTree>
    <p:extLst>
      <p:ext uri="{BB962C8B-B14F-4D97-AF65-F5344CB8AC3E}">
        <p14:creationId xmlns:p14="http://schemas.microsoft.com/office/powerpoint/2010/main" val="243129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6256437" y="428635"/>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a:t>
            </a:r>
          </a:p>
        </p:txBody>
      </p:sp>
      <p:grpSp>
        <p:nvGrpSpPr>
          <p:cNvPr id="2" name="Group 109651">
            <a:extLst>
              <a:ext uri="{FF2B5EF4-FFF2-40B4-BE49-F238E27FC236}">
                <a16:creationId xmlns:a16="http://schemas.microsoft.com/office/drawing/2014/main" id="{C805AE50-4D3E-4A61-A6E4-06722C302AC1}"/>
              </a:ext>
            </a:extLst>
          </p:cNvPr>
          <p:cNvGrpSpPr/>
          <p:nvPr/>
        </p:nvGrpSpPr>
        <p:grpSpPr>
          <a:xfrm>
            <a:off x="0" y="0"/>
            <a:ext cx="3126105" cy="2407920"/>
            <a:chOff x="0" y="0"/>
            <a:chExt cx="3126459" cy="2408200"/>
          </a:xfrm>
        </p:grpSpPr>
        <p:sp>
          <p:nvSpPr>
            <p:cNvPr id="3" name="Rectangle 1960">
              <a:extLst>
                <a:ext uri="{FF2B5EF4-FFF2-40B4-BE49-F238E27FC236}">
                  <a16:creationId xmlns:a16="http://schemas.microsoft.com/office/drawing/2014/main" id="{21766685-6D42-1880-E72D-7EE17D6FFE65}"/>
                </a:ext>
              </a:extLst>
            </p:cNvPr>
            <p:cNvSpPr/>
            <p:nvPr/>
          </p:nvSpPr>
          <p:spPr>
            <a:xfrm>
              <a:off x="253251" y="2142288"/>
              <a:ext cx="1304627" cy="349339"/>
            </a:xfrm>
            <a:prstGeom prst="rect">
              <a:avLst/>
            </a:prstGeom>
            <a:ln>
              <a:noFill/>
            </a:ln>
          </p:spPr>
          <p:txBody>
            <a:bodyPr vert="horz" lIns="0" tIns="0" rIns="0" bIns="0" rtlCol="0">
              <a:noAutofit/>
            </a:bodyPr>
            <a:lstStyle/>
            <a:p>
              <a:pPr>
                <a:lnSpc>
                  <a:spcPct val="107000"/>
                </a:lnSpc>
                <a:spcAft>
                  <a:spcPts val="800"/>
                </a:spcAft>
              </a:pPr>
              <a:r>
                <a:rPr lang="es-MX" sz="1800" b="1">
                  <a:solidFill>
                    <a:srgbClr val="009479"/>
                  </a:solidFill>
                  <a:effectLst/>
                  <a:latin typeface="Calibri" panose="020F0502020204030204" pitchFamily="34" charset="0"/>
                  <a:ea typeface="Calibri" panose="020F0502020204030204" pitchFamily="34" charset="0"/>
                </a:rPr>
                <a:t>¿Qué</a:t>
              </a:r>
              <a:r>
                <a:rPr lang="es-MX" sz="1800" b="1" spc="45">
                  <a:solidFill>
                    <a:srgbClr val="009479"/>
                  </a:solidFill>
                  <a:effectLst/>
                  <a:latin typeface="Calibri" panose="020F0502020204030204" pitchFamily="34" charset="0"/>
                  <a:ea typeface="Calibri" panose="020F0502020204030204" pitchFamily="34" charset="0"/>
                </a:rPr>
                <a:t> </a:t>
              </a:r>
              <a:r>
                <a:rPr lang="es-MX" sz="1800" b="1">
                  <a:solidFill>
                    <a:srgbClr val="009479"/>
                  </a:solidFill>
                  <a:effectLst/>
                  <a:latin typeface="Calibri" panose="020F0502020204030204" pitchFamily="34" charset="0"/>
                  <a:ea typeface="Calibri" panose="020F0502020204030204" pitchFamily="34" charset="0"/>
                </a:rPr>
                <a:t>es?</a:t>
              </a:r>
              <a:endParaRPr lang="es-MX" sz="1100">
                <a:solidFill>
                  <a:srgbClr val="000000"/>
                </a:solidFill>
                <a:effectLst/>
                <a:latin typeface="Calibri" panose="020F0502020204030204" pitchFamily="34" charset="0"/>
                <a:ea typeface="Calibri" panose="020F0502020204030204" pitchFamily="34" charset="0"/>
              </a:endParaRPr>
            </a:p>
          </p:txBody>
        </p:sp>
        <p:sp>
          <p:nvSpPr>
            <p:cNvPr id="4" name="Shape 1988">
              <a:extLst>
                <a:ext uri="{FF2B5EF4-FFF2-40B4-BE49-F238E27FC236}">
                  <a16:creationId xmlns:a16="http://schemas.microsoft.com/office/drawing/2014/main" id="{A3C9436E-56BD-0962-F669-DFE2A5FAAE51}"/>
                </a:ext>
              </a:extLst>
            </p:cNvPr>
            <p:cNvSpPr/>
            <p:nvPr/>
          </p:nvSpPr>
          <p:spPr>
            <a:xfrm>
              <a:off x="40362" y="0"/>
              <a:ext cx="3086097" cy="1805724"/>
            </a:xfrm>
            <a:custGeom>
              <a:avLst/>
              <a:gdLst/>
              <a:ahLst/>
              <a:cxnLst/>
              <a:rect l="0" t="0" r="0" b="0"/>
              <a:pathLst>
                <a:path w="3086097" h="1805724">
                  <a:moveTo>
                    <a:pt x="3086097" y="1492085"/>
                  </a:moveTo>
                  <a:lnTo>
                    <a:pt x="3086097" y="0"/>
                  </a:lnTo>
                  <a:lnTo>
                    <a:pt x="0" y="0"/>
                  </a:lnTo>
                  <a:lnTo>
                    <a:pt x="0" y="1492085"/>
                  </a:lnTo>
                  <a:lnTo>
                    <a:pt x="501406" y="1492085"/>
                  </a:lnTo>
                  <a:lnTo>
                    <a:pt x="1076615" y="1805724"/>
                  </a:lnTo>
                  <a:lnTo>
                    <a:pt x="1076615" y="1492085"/>
                  </a:lnTo>
                  <a:lnTo>
                    <a:pt x="3086097" y="1492085"/>
                  </a:lnTo>
                  <a:close/>
                </a:path>
              </a:pathLst>
            </a:custGeom>
            <a:ln w="76200" cap="flat">
              <a:miter lim="100000"/>
            </a:ln>
          </p:spPr>
          <p:style>
            <a:lnRef idx="1">
              <a:srgbClr val="181717"/>
            </a:lnRef>
            <a:fillRef idx="0">
              <a:srgbClr val="000000">
                <a:alpha val="0"/>
              </a:srgbClr>
            </a:fillRef>
            <a:effectRef idx="0">
              <a:scrgbClr r="0" g="0" b="0"/>
            </a:effectRef>
            <a:fontRef idx="none"/>
          </p:style>
          <p:txBody>
            <a:bodyPr/>
            <a:lstStyle/>
            <a:p>
              <a:endParaRPr lang="es-MX"/>
            </a:p>
          </p:txBody>
        </p:sp>
        <p:sp>
          <p:nvSpPr>
            <p:cNvPr id="5" name="Rectangle 1989">
              <a:extLst>
                <a:ext uri="{FF2B5EF4-FFF2-40B4-BE49-F238E27FC236}">
                  <a16:creationId xmlns:a16="http://schemas.microsoft.com/office/drawing/2014/main" id="{A576108F-9F73-E427-55B1-51823E5CC367}"/>
                </a:ext>
              </a:extLst>
            </p:cNvPr>
            <p:cNvSpPr/>
            <p:nvPr/>
          </p:nvSpPr>
          <p:spPr>
            <a:xfrm>
              <a:off x="493400" y="511596"/>
              <a:ext cx="2921805" cy="388155"/>
            </a:xfrm>
            <a:prstGeom prst="rect">
              <a:avLst/>
            </a:prstGeom>
            <a:ln>
              <a:noFill/>
            </a:ln>
          </p:spPr>
          <p:txBody>
            <a:bodyPr vert="horz" lIns="0" tIns="0" rIns="0" bIns="0" rtlCol="0">
              <a:noAutofit/>
            </a:bodyPr>
            <a:lstStyle/>
            <a:p>
              <a:pPr>
                <a:lnSpc>
                  <a:spcPct val="107000"/>
                </a:lnSpc>
                <a:spcAft>
                  <a:spcPts val="800"/>
                </a:spcAft>
              </a:pPr>
              <a:r>
                <a:rPr lang="es-MX" sz="2000" b="1">
                  <a:solidFill>
                    <a:srgbClr val="009479"/>
                  </a:solidFill>
                  <a:effectLst/>
                  <a:latin typeface="Calibri" panose="020F0502020204030204" pitchFamily="34" charset="0"/>
                  <a:ea typeface="Calibri" panose="020F0502020204030204" pitchFamily="34" charset="0"/>
                </a:rPr>
                <a:t>Cuadro</a:t>
              </a:r>
              <a:r>
                <a:rPr lang="es-MX" sz="2000" b="1" spc="50">
                  <a:solidFill>
                    <a:srgbClr val="009479"/>
                  </a:solidFill>
                  <a:effectLst/>
                  <a:latin typeface="Calibri" panose="020F0502020204030204" pitchFamily="34" charset="0"/>
                  <a:ea typeface="Calibri" panose="020F0502020204030204" pitchFamily="34" charset="0"/>
                </a:rPr>
                <a:t> </a:t>
              </a:r>
              <a:r>
                <a:rPr lang="es-MX" sz="2000" b="1">
                  <a:solidFill>
                    <a:srgbClr val="009479"/>
                  </a:solidFill>
                  <a:effectLst/>
                  <a:latin typeface="Calibri" panose="020F0502020204030204" pitchFamily="34" charset="0"/>
                  <a:ea typeface="Calibri" panose="020F0502020204030204" pitchFamily="34" charset="0"/>
                </a:rPr>
                <a:t>sinóptico</a:t>
              </a:r>
              <a:endParaRPr lang="es-MX" sz="1100">
                <a:solidFill>
                  <a:srgbClr val="000000"/>
                </a:solidFill>
                <a:effectLst/>
                <a:latin typeface="Calibri" panose="020F0502020204030204" pitchFamily="34" charset="0"/>
                <a:ea typeface="Calibri" panose="020F0502020204030204" pitchFamily="34" charset="0"/>
              </a:endParaRPr>
            </a:p>
          </p:txBody>
        </p:sp>
        <p:sp>
          <p:nvSpPr>
            <p:cNvPr id="7" name="Shape 1990">
              <a:extLst>
                <a:ext uri="{FF2B5EF4-FFF2-40B4-BE49-F238E27FC236}">
                  <a16:creationId xmlns:a16="http://schemas.microsoft.com/office/drawing/2014/main" id="{F5D527AA-391A-4666-ADBD-F5DEA9D79942}"/>
                </a:ext>
              </a:extLst>
            </p:cNvPr>
            <p:cNvSpPr/>
            <p:nvPr/>
          </p:nvSpPr>
          <p:spPr>
            <a:xfrm>
              <a:off x="0" y="2183156"/>
              <a:ext cx="190509" cy="225044"/>
            </a:xfrm>
            <a:custGeom>
              <a:avLst/>
              <a:gdLst/>
              <a:ahLst/>
              <a:cxnLst/>
              <a:rect l="0" t="0" r="0" b="0"/>
              <a:pathLst>
                <a:path w="190509" h="225044">
                  <a:moveTo>
                    <a:pt x="0" y="0"/>
                  </a:moveTo>
                  <a:lnTo>
                    <a:pt x="190509" y="0"/>
                  </a:lnTo>
                  <a:lnTo>
                    <a:pt x="190509" y="165824"/>
                  </a:lnTo>
                  <a:lnTo>
                    <a:pt x="143916" y="165824"/>
                  </a:lnTo>
                  <a:lnTo>
                    <a:pt x="143916" y="225044"/>
                  </a:lnTo>
                  <a:lnTo>
                    <a:pt x="74090"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8" name="Group 109652">
            <a:extLst>
              <a:ext uri="{FF2B5EF4-FFF2-40B4-BE49-F238E27FC236}">
                <a16:creationId xmlns:a16="http://schemas.microsoft.com/office/drawing/2014/main" id="{F8BFDB81-7560-3C9B-F66C-39B66CF273E3}"/>
              </a:ext>
            </a:extLst>
          </p:cNvPr>
          <p:cNvGrpSpPr/>
          <p:nvPr/>
        </p:nvGrpSpPr>
        <p:grpSpPr>
          <a:xfrm>
            <a:off x="0" y="0"/>
            <a:ext cx="190500" cy="224790"/>
            <a:chOff x="0" y="0"/>
            <a:chExt cx="190509" cy="225044"/>
          </a:xfrm>
        </p:grpSpPr>
        <p:sp>
          <p:nvSpPr>
            <p:cNvPr id="9" name="Shape 1991">
              <a:extLst>
                <a:ext uri="{FF2B5EF4-FFF2-40B4-BE49-F238E27FC236}">
                  <a16:creationId xmlns:a16="http://schemas.microsoft.com/office/drawing/2014/main" id="{78B6C4DE-DDD5-8DD1-11CE-E98B0F321F6D}"/>
                </a:ext>
              </a:extLst>
            </p:cNvPr>
            <p:cNvSpPr/>
            <p:nvPr/>
          </p:nvSpPr>
          <p:spPr>
            <a:xfrm>
              <a:off x="0" y="0"/>
              <a:ext cx="190509" cy="225044"/>
            </a:xfrm>
            <a:custGeom>
              <a:avLst/>
              <a:gdLst/>
              <a:ahLst/>
              <a:cxnLst/>
              <a:rect l="0" t="0" r="0" b="0"/>
              <a:pathLst>
                <a:path w="190509" h="225044">
                  <a:moveTo>
                    <a:pt x="0" y="0"/>
                  </a:moveTo>
                  <a:lnTo>
                    <a:pt x="190509" y="0"/>
                  </a:lnTo>
                  <a:lnTo>
                    <a:pt x="190509" y="165824"/>
                  </a:lnTo>
                  <a:lnTo>
                    <a:pt x="143916" y="165824"/>
                  </a:lnTo>
                  <a:lnTo>
                    <a:pt x="143916" y="225044"/>
                  </a:lnTo>
                  <a:lnTo>
                    <a:pt x="74090"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grpSp>
        <p:nvGrpSpPr>
          <p:cNvPr id="10" name="Group 109653">
            <a:extLst>
              <a:ext uri="{FF2B5EF4-FFF2-40B4-BE49-F238E27FC236}">
                <a16:creationId xmlns:a16="http://schemas.microsoft.com/office/drawing/2014/main" id="{FA0E5F10-B139-7554-4E18-0792294E4937}"/>
              </a:ext>
            </a:extLst>
          </p:cNvPr>
          <p:cNvGrpSpPr/>
          <p:nvPr/>
        </p:nvGrpSpPr>
        <p:grpSpPr>
          <a:xfrm>
            <a:off x="0" y="0"/>
            <a:ext cx="190500" cy="224790"/>
            <a:chOff x="0" y="0"/>
            <a:chExt cx="190509" cy="225044"/>
          </a:xfrm>
        </p:grpSpPr>
        <p:sp>
          <p:nvSpPr>
            <p:cNvPr id="11" name="Shape 1992">
              <a:extLst>
                <a:ext uri="{FF2B5EF4-FFF2-40B4-BE49-F238E27FC236}">
                  <a16:creationId xmlns:a16="http://schemas.microsoft.com/office/drawing/2014/main" id="{D9DB4FFA-708E-F5A1-6792-0D8DA626EDC8}"/>
                </a:ext>
              </a:extLst>
            </p:cNvPr>
            <p:cNvSpPr/>
            <p:nvPr/>
          </p:nvSpPr>
          <p:spPr>
            <a:xfrm>
              <a:off x="0" y="0"/>
              <a:ext cx="190509" cy="225044"/>
            </a:xfrm>
            <a:custGeom>
              <a:avLst/>
              <a:gdLst/>
              <a:ahLst/>
              <a:cxnLst/>
              <a:rect l="0" t="0" r="0" b="0"/>
              <a:pathLst>
                <a:path w="190509" h="225044">
                  <a:moveTo>
                    <a:pt x="0" y="0"/>
                  </a:moveTo>
                  <a:lnTo>
                    <a:pt x="190509" y="0"/>
                  </a:lnTo>
                  <a:lnTo>
                    <a:pt x="190509" y="165824"/>
                  </a:lnTo>
                  <a:lnTo>
                    <a:pt x="143916" y="165824"/>
                  </a:lnTo>
                  <a:lnTo>
                    <a:pt x="143916" y="225044"/>
                  </a:lnTo>
                  <a:lnTo>
                    <a:pt x="74090" y="165824"/>
                  </a:lnTo>
                  <a:lnTo>
                    <a:pt x="0" y="165824"/>
                  </a:lnTo>
                  <a:lnTo>
                    <a:pt x="0" y="0"/>
                  </a:lnTo>
                  <a:close/>
                </a:path>
              </a:pathLst>
            </a:custGeom>
            <a:ln w="0" cap="flat">
              <a:miter lim="100000"/>
            </a:ln>
          </p:spPr>
          <p:style>
            <a:lnRef idx="0">
              <a:srgbClr val="000000">
                <a:alpha val="0"/>
              </a:srgbClr>
            </a:lnRef>
            <a:fillRef idx="1">
              <a:srgbClr val="181717"/>
            </a:fillRef>
            <a:effectRef idx="0">
              <a:scrgbClr r="0" g="0" b="0"/>
            </a:effectRef>
            <a:fontRef idx="none"/>
          </p:style>
          <p:txBody>
            <a:bodyPr/>
            <a:lstStyle/>
            <a:p>
              <a:endParaRPr lang="es-MX"/>
            </a:p>
          </p:txBody>
        </p:sp>
      </p:grpSp>
      <p:sp>
        <p:nvSpPr>
          <p:cNvPr id="12" name="Rectangle 10">
            <a:extLst>
              <a:ext uri="{FF2B5EF4-FFF2-40B4-BE49-F238E27FC236}">
                <a16:creationId xmlns:a16="http://schemas.microsoft.com/office/drawing/2014/main" id="{B57A1224-6937-5E7C-4FFF-3C9E72BC18F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13" name="Rectangle 13">
            <a:extLst>
              <a:ext uri="{FF2B5EF4-FFF2-40B4-BE49-F238E27FC236}">
                <a16:creationId xmlns:a16="http://schemas.microsoft.com/office/drawing/2014/main" id="{E1C13BF9-9570-2B34-AAC6-C47F2C563AC7}"/>
              </a:ext>
            </a:extLst>
          </p:cNvPr>
          <p:cNvSpPr>
            <a:spLocks noChangeArrowheads="1"/>
          </p:cNvSpPr>
          <p:nvPr/>
        </p:nvSpPr>
        <p:spPr bwMode="auto">
          <a:xfrm>
            <a:off x="190487" y="2334168"/>
            <a:ext cx="9321421"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El cuadro sinóptico es un organizador gráfico muy utilizado, ya que permite organizar y clasificar información. Se caracteriza por organizar los conceptos de lo general a lo particular, y de izquierda a derecha, en orden jerárquico; para clasificar la información se utilizan llaves.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4" name="Rectangle 14">
            <a:extLst>
              <a:ext uri="{FF2B5EF4-FFF2-40B4-BE49-F238E27FC236}">
                <a16:creationId xmlns:a16="http://schemas.microsoft.com/office/drawing/2014/main" id="{DE58D692-5B4C-6C57-2809-9EC6CC787501}"/>
              </a:ext>
            </a:extLst>
          </p:cNvPr>
          <p:cNvSpPr>
            <a:spLocks noChangeArrowheads="1"/>
          </p:cNvSpPr>
          <p:nvPr/>
        </p:nvSpPr>
        <p:spPr bwMode="auto">
          <a:xfrm>
            <a:off x="3854843" y="3679435"/>
            <a:ext cx="5658921"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a:t>
            </a:r>
            <a:r>
              <a:rPr kumimoji="0" lang="es-MX" altLang="es-MX" sz="14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Cómo se realiza?</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identifican los conceptos generales o inclusivos.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derivan los conceptos secundarios o subordinados.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categorizan los conceptos estableciendo relaciones de jerarquía.</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Se utilizan llaves para señalar las relaciones.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5" name="Rectangle 15">
            <a:extLst>
              <a:ext uri="{FF2B5EF4-FFF2-40B4-BE49-F238E27FC236}">
                <a16:creationId xmlns:a16="http://schemas.microsoft.com/office/drawing/2014/main" id="{1951710B-520A-FDB3-A88A-5B8FECB25A9A}"/>
              </a:ext>
            </a:extLst>
          </p:cNvPr>
          <p:cNvSpPr>
            <a:spLocks noChangeArrowheads="1"/>
          </p:cNvSpPr>
          <p:nvPr/>
        </p:nvSpPr>
        <p:spPr bwMode="auto">
          <a:xfrm>
            <a:off x="190487" y="4806285"/>
            <a:ext cx="514115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¿Para qué se utiliza?</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El cuadro sinóptico permite:</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Establecer relaciones entre conceptos.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Desarrollar la habilidad para clasificar y establecer jerarquías.</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Organizar el pensamiento.</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Facilitar la comprensión de un tema.</a:t>
            </a:r>
            <a:endParaRPr kumimoji="0" lang="es-MX" altLang="es-MX"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5189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107815" y="10835"/>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a:t>
            </a:r>
          </a:p>
        </p:txBody>
      </p:sp>
      <p:pic>
        <p:nvPicPr>
          <p:cNvPr id="3" name="Imagen 2" descr="Forma&#10;&#10;Descripción generada automáticamente con confianza baja">
            <a:extLst>
              <a:ext uri="{FF2B5EF4-FFF2-40B4-BE49-F238E27FC236}">
                <a16:creationId xmlns:a16="http://schemas.microsoft.com/office/drawing/2014/main" id="{A9D4B89F-8406-DD57-7458-782F0FF9EBA4}"/>
              </a:ext>
            </a:extLst>
          </p:cNvPr>
          <p:cNvPicPr>
            <a:picLocks noChangeAspect="1"/>
          </p:cNvPicPr>
          <p:nvPr/>
        </p:nvPicPr>
        <p:blipFill>
          <a:blip r:embed="rId3"/>
          <a:stretch>
            <a:fillRect/>
          </a:stretch>
        </p:blipFill>
        <p:spPr>
          <a:xfrm>
            <a:off x="8558777" y="0"/>
            <a:ext cx="1407008" cy="6858000"/>
          </a:xfrm>
          <a:prstGeom prst="rect">
            <a:avLst/>
          </a:prstGeom>
        </p:spPr>
      </p:pic>
      <p:grpSp>
        <p:nvGrpSpPr>
          <p:cNvPr id="4" name="Grupo 58">
            <a:extLst>
              <a:ext uri="{FF2B5EF4-FFF2-40B4-BE49-F238E27FC236}">
                <a16:creationId xmlns:a16="http://schemas.microsoft.com/office/drawing/2014/main" id="{EB6BA24D-C6B0-E320-D1F1-4A3BE599B6B0}"/>
              </a:ext>
            </a:extLst>
          </p:cNvPr>
          <p:cNvGrpSpPr>
            <a:grpSpLocks/>
          </p:cNvGrpSpPr>
          <p:nvPr/>
        </p:nvGrpSpPr>
        <p:grpSpPr bwMode="auto">
          <a:xfrm>
            <a:off x="821302" y="10835"/>
            <a:ext cx="7737475" cy="7200900"/>
            <a:chOff x="0" y="0"/>
            <a:chExt cx="77368" cy="72000"/>
          </a:xfrm>
        </p:grpSpPr>
        <p:grpSp>
          <p:nvGrpSpPr>
            <p:cNvPr id="5" name="Grupo 55">
              <a:extLst>
                <a:ext uri="{FF2B5EF4-FFF2-40B4-BE49-F238E27FC236}">
                  <a16:creationId xmlns:a16="http://schemas.microsoft.com/office/drawing/2014/main" id="{7F9C41E1-DE6B-E385-A4CF-09E70D15FDED}"/>
                </a:ext>
              </a:extLst>
            </p:cNvPr>
            <p:cNvGrpSpPr>
              <a:grpSpLocks/>
            </p:cNvGrpSpPr>
            <p:nvPr/>
          </p:nvGrpSpPr>
          <p:grpSpPr bwMode="auto">
            <a:xfrm>
              <a:off x="11811" y="0"/>
              <a:ext cx="53237" cy="72000"/>
              <a:chOff x="0" y="0"/>
              <a:chExt cx="53237" cy="72000"/>
            </a:xfrm>
          </p:grpSpPr>
          <p:sp>
            <p:nvSpPr>
              <p:cNvPr id="51" name="Text Box 57">
                <a:extLst>
                  <a:ext uri="{FF2B5EF4-FFF2-40B4-BE49-F238E27FC236}">
                    <a16:creationId xmlns:a16="http://schemas.microsoft.com/office/drawing/2014/main" id="{30FBC784-BE81-212E-BD54-2404BDFD7D41}"/>
                  </a:ext>
                </a:extLst>
              </p:cNvPr>
              <p:cNvSpPr txBox="1">
                <a:spLocks noChangeArrowheads="1"/>
              </p:cNvSpPr>
              <p:nvPr/>
            </p:nvSpPr>
            <p:spPr bwMode="auto">
              <a:xfrm rot="2700000" flipH="1">
                <a:off x="29422" y="49799"/>
                <a:ext cx="20555" cy="3080"/>
              </a:xfrm>
              <a:prstGeom prst="rect">
                <a:avLst/>
              </a:prstGeom>
              <a:noFill/>
              <a:ln>
                <a:noFill/>
              </a:ln>
              <a:effectLst>
                <a:outerShdw dist="38100" dir="16200000"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MX" sz="1400" b="1" i="0" u="none" strike="noStrike" cap="none" normalizeH="0" baseline="0">
                    <a:ln>
                      <a:noFill/>
                    </a:ln>
                    <a:solidFill>
                      <a:srgbClr val="00B050"/>
                    </a:solidFill>
                    <a:effectLst/>
                    <a:latin typeface="Bahnschrift Light" panose="020B0502040204020203" pitchFamily="34" charset="0"/>
                    <a:ea typeface="Calibri" panose="020F0502020204030204" pitchFamily="34" charset="0"/>
                    <a:cs typeface="Arial" panose="020B0604020202020204" pitchFamily="34" charset="0"/>
                  </a:rPr>
                  <a:t>ESCRIBE TEXTO AQUÍ</a:t>
                </a:r>
                <a:endParaRPr kumimoji="0" lang="en-US" altLang="es-MX" sz="1800" b="0" i="0" u="none" strike="noStrike" cap="none" normalizeH="0" baseline="0">
                  <a:ln>
                    <a:noFill/>
                  </a:ln>
                  <a:solidFill>
                    <a:schemeClr val="tx1"/>
                  </a:solidFill>
                  <a:effectLst/>
                  <a:latin typeface="Arial" panose="020B0604020202020204" pitchFamily="34" charset="0"/>
                </a:endParaRPr>
              </a:p>
            </p:txBody>
          </p:sp>
          <p:sp>
            <p:nvSpPr>
              <p:cNvPr id="52" name="Text Box 56">
                <a:extLst>
                  <a:ext uri="{FF2B5EF4-FFF2-40B4-BE49-F238E27FC236}">
                    <a16:creationId xmlns:a16="http://schemas.microsoft.com/office/drawing/2014/main" id="{A1B513B2-AC86-1814-98F7-1CB05DC70078}"/>
                  </a:ext>
                </a:extLst>
              </p:cNvPr>
              <p:cNvSpPr txBox="1">
                <a:spLocks noChangeArrowheads="1"/>
              </p:cNvSpPr>
              <p:nvPr/>
            </p:nvSpPr>
            <p:spPr bwMode="auto">
              <a:xfrm rot="2677562" flipH="1">
                <a:off x="4000" y="19240"/>
                <a:ext cx="20555" cy="3524"/>
              </a:xfrm>
              <a:prstGeom prst="rect">
                <a:avLst/>
              </a:prstGeom>
              <a:noFill/>
              <a:ln>
                <a:noFill/>
              </a:ln>
              <a:effectLst>
                <a:outerShdw dist="38100" dir="16200000"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MX" sz="1400" b="1" i="0" u="none" strike="noStrike" cap="none" normalizeH="0" baseline="0" dirty="0">
                    <a:ln>
                      <a:noFill/>
                    </a:ln>
                    <a:solidFill>
                      <a:srgbClr val="00B050"/>
                    </a:solidFill>
                    <a:effectLst/>
                    <a:latin typeface="Bahnschrift Light" panose="020B0502040204020203" pitchFamily="34" charset="0"/>
                    <a:ea typeface="Calibri" panose="020F0502020204030204" pitchFamily="34" charset="0"/>
                    <a:cs typeface="Arial" panose="020B0604020202020204" pitchFamily="34" charset="0"/>
                  </a:rPr>
                  <a:t>ESCRIBE TEXTO AQUÍ</a:t>
                </a:r>
                <a:endParaRPr kumimoji="0" lang="en-US" altLang="es-MX" sz="1800" b="0" i="0" u="none" strike="noStrike" cap="none" normalizeH="0" baseline="0" dirty="0">
                  <a:ln>
                    <a:noFill/>
                  </a:ln>
                  <a:solidFill>
                    <a:schemeClr val="tx1"/>
                  </a:solidFill>
                  <a:effectLst/>
                  <a:latin typeface="Arial" panose="020B0604020202020204" pitchFamily="34" charset="0"/>
                </a:endParaRPr>
              </a:p>
            </p:txBody>
          </p:sp>
          <p:grpSp>
            <p:nvGrpSpPr>
              <p:cNvPr id="53" name="Grupo 49">
                <a:extLst>
                  <a:ext uri="{FF2B5EF4-FFF2-40B4-BE49-F238E27FC236}">
                    <a16:creationId xmlns:a16="http://schemas.microsoft.com/office/drawing/2014/main" id="{01204A5E-B46E-5BF5-8CE2-A6C619D3BB44}"/>
                  </a:ext>
                </a:extLst>
              </p:cNvPr>
              <p:cNvGrpSpPr>
                <a:grpSpLocks/>
              </p:cNvGrpSpPr>
              <p:nvPr/>
            </p:nvGrpSpPr>
            <p:grpSpPr bwMode="auto">
              <a:xfrm>
                <a:off x="0" y="0"/>
                <a:ext cx="53237" cy="72000"/>
                <a:chOff x="0" y="0"/>
                <a:chExt cx="53237" cy="72000"/>
              </a:xfrm>
            </p:grpSpPr>
            <p:sp>
              <p:nvSpPr>
                <p:cNvPr id="54" name="Conector recto 5">
                  <a:extLst>
                    <a:ext uri="{FF2B5EF4-FFF2-40B4-BE49-F238E27FC236}">
                      <a16:creationId xmlns:a16="http://schemas.microsoft.com/office/drawing/2014/main" id="{8AF96A29-A688-9185-E590-7C17B6CC200B}"/>
                    </a:ext>
                  </a:extLst>
                </p:cNvPr>
                <p:cNvSpPr>
                  <a:spLocks noChangeShapeType="1"/>
                </p:cNvSpPr>
                <p:nvPr/>
              </p:nvSpPr>
              <p:spPr bwMode="auto">
                <a:xfrm rot="-2700000">
                  <a:off x="26875" y="0"/>
                  <a:ext cx="0" cy="72000"/>
                </a:xfrm>
                <a:prstGeom prst="line">
                  <a:avLst/>
                </a:prstGeom>
                <a:noFill/>
                <a:ln w="28575">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dirty="0"/>
                </a:p>
              </p:txBody>
            </p:sp>
            <p:sp>
              <p:nvSpPr>
                <p:cNvPr id="55" name="Conector recto 2">
                  <a:extLst>
                    <a:ext uri="{FF2B5EF4-FFF2-40B4-BE49-F238E27FC236}">
                      <a16:creationId xmlns:a16="http://schemas.microsoft.com/office/drawing/2014/main" id="{DF5FA0C0-A4BB-3359-75F4-E1038DED2B93}"/>
                    </a:ext>
                  </a:extLst>
                </p:cNvPr>
                <p:cNvSpPr>
                  <a:spLocks noChangeShapeType="1"/>
                </p:cNvSpPr>
                <p:nvPr/>
              </p:nvSpPr>
              <p:spPr bwMode="auto">
                <a:xfrm rot="8100000" flipV="1">
                  <a:off x="46037" y="63943"/>
                  <a:ext cx="7200" cy="0"/>
                </a:xfrm>
                <a:prstGeom prst="line">
                  <a:avLst/>
                </a:prstGeom>
                <a:noFill/>
                <a:ln w="28575">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6" name="Conector recto 6">
                  <a:extLst>
                    <a:ext uri="{FF2B5EF4-FFF2-40B4-BE49-F238E27FC236}">
                      <a16:creationId xmlns:a16="http://schemas.microsoft.com/office/drawing/2014/main" id="{1C0DF9B2-2422-1803-68B0-221DDEEC200F}"/>
                    </a:ext>
                  </a:extLst>
                </p:cNvPr>
                <p:cNvSpPr>
                  <a:spLocks noChangeShapeType="1"/>
                </p:cNvSpPr>
                <p:nvPr/>
              </p:nvSpPr>
              <p:spPr bwMode="auto">
                <a:xfrm rot="6900000" flipV="1">
                  <a:off x="-3600" y="13942"/>
                  <a:ext cx="7200" cy="0"/>
                </a:xfrm>
                <a:prstGeom prst="line">
                  <a:avLst/>
                </a:prstGeom>
                <a:noFill/>
                <a:ln w="28575">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grpSp>
        </p:grpSp>
        <p:grpSp>
          <p:nvGrpSpPr>
            <p:cNvPr id="7" name="Grupo 56">
              <a:extLst>
                <a:ext uri="{FF2B5EF4-FFF2-40B4-BE49-F238E27FC236}">
                  <a16:creationId xmlns:a16="http://schemas.microsoft.com/office/drawing/2014/main" id="{6538128D-F0A1-84F1-4B10-8CB218C8A1E0}"/>
                </a:ext>
              </a:extLst>
            </p:cNvPr>
            <p:cNvGrpSpPr>
              <a:grpSpLocks/>
            </p:cNvGrpSpPr>
            <p:nvPr/>
          </p:nvGrpSpPr>
          <p:grpSpPr bwMode="auto">
            <a:xfrm>
              <a:off x="2667" y="10191"/>
              <a:ext cx="72000" cy="57296"/>
              <a:chOff x="0" y="0"/>
              <a:chExt cx="72000" cy="57296"/>
            </a:xfrm>
          </p:grpSpPr>
          <p:sp>
            <p:nvSpPr>
              <p:cNvPr id="45" name="Text Box 50">
                <a:extLst>
                  <a:ext uri="{FF2B5EF4-FFF2-40B4-BE49-F238E27FC236}">
                    <a16:creationId xmlns:a16="http://schemas.microsoft.com/office/drawing/2014/main" id="{725DC343-DC3A-BF7C-EDC8-261E132ED960}"/>
                  </a:ext>
                </a:extLst>
              </p:cNvPr>
              <p:cNvSpPr txBox="1">
                <a:spLocks noChangeArrowheads="1"/>
              </p:cNvSpPr>
              <p:nvPr/>
            </p:nvSpPr>
            <p:spPr bwMode="auto">
              <a:xfrm rot="18900000" flipH="1">
                <a:off x="38385" y="9430"/>
                <a:ext cx="20555" cy="3524"/>
              </a:xfrm>
              <a:prstGeom prst="rect">
                <a:avLst/>
              </a:prstGeom>
              <a:noFill/>
              <a:ln>
                <a:noFill/>
              </a:ln>
              <a:effectLst>
                <a:outerShdw dist="38100" dir="16200000"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MX" sz="1400" b="1" i="0" u="none" strike="noStrike" cap="none" normalizeH="0" baseline="0" dirty="0">
                    <a:ln>
                      <a:noFill/>
                    </a:ln>
                    <a:solidFill>
                      <a:srgbClr val="0070C0"/>
                    </a:solidFill>
                    <a:effectLst/>
                    <a:latin typeface="Bahnschrift Light" panose="020B0502040204020203" pitchFamily="34" charset="0"/>
                    <a:ea typeface="Calibri" panose="020F0502020204030204" pitchFamily="34" charset="0"/>
                    <a:cs typeface="Arial" panose="020B0604020202020204" pitchFamily="34" charset="0"/>
                  </a:rPr>
                  <a:t>ESCRIBE TEXTO AQUÍ</a:t>
                </a:r>
                <a:endParaRPr kumimoji="0" lang="en-US" altLang="es-MX" sz="1800" b="0" i="0" u="none" strike="noStrike" cap="none" normalizeH="0" baseline="0" dirty="0">
                  <a:ln>
                    <a:noFill/>
                  </a:ln>
                  <a:solidFill>
                    <a:schemeClr val="tx1"/>
                  </a:solidFill>
                  <a:effectLst/>
                  <a:latin typeface="Arial" panose="020B0604020202020204" pitchFamily="34" charset="0"/>
                </a:endParaRPr>
              </a:p>
            </p:txBody>
          </p:sp>
          <p:sp>
            <p:nvSpPr>
              <p:cNvPr id="46" name="Text Box 49">
                <a:extLst>
                  <a:ext uri="{FF2B5EF4-FFF2-40B4-BE49-F238E27FC236}">
                    <a16:creationId xmlns:a16="http://schemas.microsoft.com/office/drawing/2014/main" id="{3EA29D21-B89B-B4E5-CDDC-E4C9C3F122DC}"/>
                  </a:ext>
                </a:extLst>
              </p:cNvPr>
              <p:cNvSpPr txBox="1">
                <a:spLocks noChangeArrowheads="1"/>
              </p:cNvSpPr>
              <p:nvPr/>
            </p:nvSpPr>
            <p:spPr bwMode="auto">
              <a:xfrm rot="-2702014">
                <a:off x="13420" y="39005"/>
                <a:ext cx="20555" cy="3524"/>
              </a:xfrm>
              <a:prstGeom prst="rect">
                <a:avLst/>
              </a:prstGeom>
              <a:noFill/>
              <a:ln>
                <a:noFill/>
              </a:ln>
              <a:effectLst>
                <a:outerShdw dist="38100" dir="16200000"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MX" sz="1400" b="1" i="0" u="none" strike="noStrike" cap="none" normalizeH="0" baseline="0">
                    <a:ln>
                      <a:noFill/>
                    </a:ln>
                    <a:solidFill>
                      <a:srgbClr val="0070C0"/>
                    </a:solidFill>
                    <a:effectLst/>
                    <a:latin typeface="Bahnschrift Light" panose="020B0502040204020203" pitchFamily="34" charset="0"/>
                    <a:ea typeface="Calibri" panose="020F0502020204030204" pitchFamily="34" charset="0"/>
                    <a:cs typeface="Arial" panose="020B0604020202020204" pitchFamily="34" charset="0"/>
                  </a:rPr>
                  <a:t>ESCRIBE TEXTO AQUÍ</a:t>
                </a:r>
                <a:endParaRPr kumimoji="0" lang="en-US" altLang="es-MX" sz="1800" b="0" i="0" u="none" strike="noStrike" cap="none" normalizeH="0" baseline="0">
                  <a:ln>
                    <a:noFill/>
                  </a:ln>
                  <a:solidFill>
                    <a:schemeClr val="tx1"/>
                  </a:solidFill>
                  <a:effectLst/>
                  <a:latin typeface="Arial" panose="020B0604020202020204" pitchFamily="34" charset="0"/>
                </a:endParaRPr>
              </a:p>
            </p:txBody>
          </p:sp>
          <p:grpSp>
            <p:nvGrpSpPr>
              <p:cNvPr id="47" name="Grupo 50">
                <a:extLst>
                  <a:ext uri="{FF2B5EF4-FFF2-40B4-BE49-F238E27FC236}">
                    <a16:creationId xmlns:a16="http://schemas.microsoft.com/office/drawing/2014/main" id="{FA13F2DC-C52C-0CB4-46B0-49D75A3F6451}"/>
                  </a:ext>
                </a:extLst>
              </p:cNvPr>
              <p:cNvGrpSpPr>
                <a:grpSpLocks/>
              </p:cNvGrpSpPr>
              <p:nvPr/>
            </p:nvGrpSpPr>
            <p:grpSpPr bwMode="auto">
              <a:xfrm>
                <a:off x="0" y="0"/>
                <a:ext cx="72000" cy="57296"/>
                <a:chOff x="0" y="0"/>
                <a:chExt cx="72000" cy="57296"/>
              </a:xfrm>
            </p:grpSpPr>
            <p:sp>
              <p:nvSpPr>
                <p:cNvPr id="48" name="Conector recto 4">
                  <a:extLst>
                    <a:ext uri="{FF2B5EF4-FFF2-40B4-BE49-F238E27FC236}">
                      <a16:creationId xmlns:a16="http://schemas.microsoft.com/office/drawing/2014/main" id="{757D79E8-6DA6-0300-9EB5-22FCD4AC6520}"/>
                    </a:ext>
                  </a:extLst>
                </p:cNvPr>
                <p:cNvSpPr>
                  <a:spLocks noChangeShapeType="1"/>
                </p:cNvSpPr>
                <p:nvPr/>
              </p:nvSpPr>
              <p:spPr bwMode="auto">
                <a:xfrm rot="2700000">
                  <a:off x="36000" y="-10218"/>
                  <a:ext cx="0" cy="72000"/>
                </a:xfrm>
                <a:prstGeom prst="line">
                  <a:avLst/>
                </a:prstGeom>
                <a:noFill/>
                <a:ln w="28575">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9" name="Conector recto 3">
                  <a:extLst>
                    <a:ext uri="{FF2B5EF4-FFF2-40B4-BE49-F238E27FC236}">
                      <a16:creationId xmlns:a16="http://schemas.microsoft.com/office/drawing/2014/main" id="{C3BA259B-CAB7-531B-DD13-058348DD09C7}"/>
                    </a:ext>
                  </a:extLst>
                </p:cNvPr>
                <p:cNvSpPr>
                  <a:spLocks noChangeShapeType="1"/>
                </p:cNvSpPr>
                <p:nvPr/>
              </p:nvSpPr>
              <p:spPr bwMode="auto">
                <a:xfrm rot="2700000" flipV="1">
                  <a:off x="9403" y="53698"/>
                  <a:ext cx="7194" cy="0"/>
                </a:xfrm>
                <a:prstGeom prst="line">
                  <a:avLst/>
                </a:prstGeom>
                <a:noFill/>
                <a:ln w="28575">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0" name="Conector recto 7">
                  <a:extLst>
                    <a:ext uri="{FF2B5EF4-FFF2-40B4-BE49-F238E27FC236}">
                      <a16:creationId xmlns:a16="http://schemas.microsoft.com/office/drawing/2014/main" id="{DC7E067C-5EDB-8A89-F5DF-5D10C0B46D28}"/>
                    </a:ext>
                  </a:extLst>
                </p:cNvPr>
                <p:cNvSpPr>
                  <a:spLocks noChangeShapeType="1"/>
                </p:cNvSpPr>
                <p:nvPr/>
              </p:nvSpPr>
              <p:spPr bwMode="auto">
                <a:xfrm rot="-6900000">
                  <a:off x="59314" y="3597"/>
                  <a:ext cx="7194" cy="0"/>
                </a:xfrm>
                <a:prstGeom prst="line">
                  <a:avLst/>
                </a:prstGeom>
                <a:noFill/>
                <a:ln w="28575">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grpSp>
        </p:grpSp>
        <p:grpSp>
          <p:nvGrpSpPr>
            <p:cNvPr id="8" name="Grupo 57">
              <a:extLst>
                <a:ext uri="{FF2B5EF4-FFF2-40B4-BE49-F238E27FC236}">
                  <a16:creationId xmlns:a16="http://schemas.microsoft.com/office/drawing/2014/main" id="{31D31FBE-A935-2739-4025-634CCC5E383D}"/>
                </a:ext>
              </a:extLst>
            </p:cNvPr>
            <p:cNvGrpSpPr>
              <a:grpSpLocks/>
            </p:cNvGrpSpPr>
            <p:nvPr/>
          </p:nvGrpSpPr>
          <p:grpSpPr bwMode="auto">
            <a:xfrm>
              <a:off x="31527" y="29718"/>
              <a:ext cx="13869" cy="13223"/>
              <a:chOff x="0" y="0"/>
              <a:chExt cx="13868" cy="13223"/>
            </a:xfrm>
          </p:grpSpPr>
          <p:sp>
            <p:nvSpPr>
              <p:cNvPr id="41" name="Elipse 1">
                <a:extLst>
                  <a:ext uri="{FF2B5EF4-FFF2-40B4-BE49-F238E27FC236}">
                    <a16:creationId xmlns:a16="http://schemas.microsoft.com/office/drawing/2014/main" id="{DDD86661-5458-F46E-5436-FDE151CC18EC}"/>
                  </a:ext>
                </a:extLst>
              </p:cNvPr>
              <p:cNvSpPr>
                <a:spLocks noChangeArrowheads="1"/>
              </p:cNvSpPr>
              <p:nvPr/>
            </p:nvSpPr>
            <p:spPr bwMode="auto">
              <a:xfrm>
                <a:off x="0" y="0"/>
                <a:ext cx="13868" cy="9004"/>
              </a:xfrm>
              <a:prstGeom prst="ellipse">
                <a:avLst/>
              </a:prstGeom>
              <a:solidFill>
                <a:srgbClr val="333F50"/>
              </a:solidFill>
              <a:ln>
                <a:noFill/>
              </a:ln>
              <a:effectLst>
                <a:outerShdw sx="113000" sy="113000" algn="ctr" rotWithShape="0">
                  <a:srgbClr val="FFFF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es-MX"/>
              </a:p>
            </p:txBody>
          </p:sp>
          <p:sp>
            <p:nvSpPr>
              <p:cNvPr id="42" name="Elipse 8">
                <a:extLst>
                  <a:ext uri="{FF2B5EF4-FFF2-40B4-BE49-F238E27FC236}">
                    <a16:creationId xmlns:a16="http://schemas.microsoft.com/office/drawing/2014/main" id="{7CB7C41B-34E8-499A-8F08-6F975AEFFF1C}"/>
                  </a:ext>
                </a:extLst>
              </p:cNvPr>
              <p:cNvSpPr>
                <a:spLocks noChangeArrowheads="1"/>
              </p:cNvSpPr>
              <p:nvPr/>
            </p:nvSpPr>
            <p:spPr bwMode="auto">
              <a:xfrm>
                <a:off x="2667" y="7810"/>
                <a:ext cx="8336" cy="5413"/>
              </a:xfrm>
              <a:prstGeom prst="ellipse">
                <a:avLst/>
              </a:prstGeom>
              <a:solidFill>
                <a:srgbClr val="F2F2F2"/>
              </a:solidFill>
              <a:ln>
                <a:noFill/>
              </a:ln>
              <a:effectLst>
                <a:outerShdw sx="113000" sy="113000" algn="ctr" rotWithShape="0">
                  <a:srgbClr val="FFFF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es-MX"/>
              </a:p>
            </p:txBody>
          </p:sp>
          <p:sp>
            <p:nvSpPr>
              <p:cNvPr id="43" name="Elipse 11">
                <a:extLst>
                  <a:ext uri="{FF2B5EF4-FFF2-40B4-BE49-F238E27FC236}">
                    <a16:creationId xmlns:a16="http://schemas.microsoft.com/office/drawing/2014/main" id="{1C0511EC-DE4C-62FA-60DC-A1173E89D05A}"/>
                  </a:ext>
                </a:extLst>
              </p:cNvPr>
              <p:cNvSpPr>
                <a:spLocks noChangeArrowheads="1"/>
              </p:cNvSpPr>
              <p:nvPr/>
            </p:nvSpPr>
            <p:spPr bwMode="auto">
              <a:xfrm>
                <a:off x="5048" y="10477"/>
                <a:ext cx="1419" cy="1419"/>
              </a:xfrm>
              <a:prstGeom prst="ellipse">
                <a:avLst/>
              </a:prstGeom>
              <a:solidFill>
                <a:srgbClr val="333F50"/>
              </a:solidFill>
              <a:ln>
                <a:noFill/>
              </a:ln>
              <a:extLs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es-MX"/>
              </a:p>
            </p:txBody>
          </p:sp>
          <p:sp>
            <p:nvSpPr>
              <p:cNvPr id="44" name="Elipse 15">
                <a:extLst>
                  <a:ext uri="{FF2B5EF4-FFF2-40B4-BE49-F238E27FC236}">
                    <a16:creationId xmlns:a16="http://schemas.microsoft.com/office/drawing/2014/main" id="{BD80B90B-48E2-A6DF-E910-2FC947BE4D54}"/>
                  </a:ext>
                </a:extLst>
              </p:cNvPr>
              <p:cNvSpPr>
                <a:spLocks noChangeArrowheads="1"/>
              </p:cNvSpPr>
              <p:nvPr/>
            </p:nvSpPr>
            <p:spPr bwMode="auto">
              <a:xfrm>
                <a:off x="7143" y="10572"/>
                <a:ext cx="1419" cy="1419"/>
              </a:xfrm>
              <a:prstGeom prst="ellipse">
                <a:avLst/>
              </a:prstGeom>
              <a:solidFill>
                <a:srgbClr val="333F50"/>
              </a:solidFill>
              <a:ln>
                <a:noFill/>
              </a:ln>
              <a:extLs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es-MX"/>
              </a:p>
            </p:txBody>
          </p:sp>
        </p:grpSp>
        <p:grpSp>
          <p:nvGrpSpPr>
            <p:cNvPr id="9" name="Grupo 51">
              <a:extLst>
                <a:ext uri="{FF2B5EF4-FFF2-40B4-BE49-F238E27FC236}">
                  <a16:creationId xmlns:a16="http://schemas.microsoft.com/office/drawing/2014/main" id="{A6CFE41F-FA3F-BCB6-12C4-C0F5A43D23FF}"/>
                </a:ext>
              </a:extLst>
            </p:cNvPr>
            <p:cNvGrpSpPr>
              <a:grpSpLocks/>
            </p:cNvGrpSpPr>
            <p:nvPr/>
          </p:nvGrpSpPr>
          <p:grpSpPr bwMode="auto">
            <a:xfrm>
              <a:off x="45529" y="18478"/>
              <a:ext cx="30505" cy="11722"/>
              <a:chOff x="0" y="0"/>
              <a:chExt cx="30505" cy="11722"/>
            </a:xfrm>
          </p:grpSpPr>
          <p:sp>
            <p:nvSpPr>
              <p:cNvPr id="34" name="Text Box 38">
                <a:extLst>
                  <a:ext uri="{FF2B5EF4-FFF2-40B4-BE49-F238E27FC236}">
                    <a16:creationId xmlns:a16="http://schemas.microsoft.com/office/drawing/2014/main" id="{33B5A645-D36D-6DD2-71FD-7D5A8ECFF8F0}"/>
                  </a:ext>
                </a:extLst>
              </p:cNvPr>
              <p:cNvSpPr txBox="1">
                <a:spLocks noChangeArrowheads="1"/>
              </p:cNvSpPr>
              <p:nvPr/>
            </p:nvSpPr>
            <p:spPr bwMode="auto">
              <a:xfrm>
                <a:off x="11144" y="0"/>
                <a:ext cx="18349" cy="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a:t>
                </a:r>
                <a:endParaRPr kumimoji="0" lang="es-ES" altLang="es-MX" sz="1800" b="0" i="0" u="none" strike="noStrike" cap="none" normalizeH="0" baseline="0">
                  <a:ln>
                    <a:noFill/>
                  </a:ln>
                  <a:solidFill>
                    <a:schemeClr val="tx1"/>
                  </a:solidFill>
                  <a:effectLst/>
                  <a:latin typeface="Arial" panose="020B0604020202020204" pitchFamily="34" charset="0"/>
                </a:endParaRPr>
              </a:p>
            </p:txBody>
          </p:sp>
          <p:grpSp>
            <p:nvGrpSpPr>
              <p:cNvPr id="35" name="Grupo 19">
                <a:extLst>
                  <a:ext uri="{FF2B5EF4-FFF2-40B4-BE49-F238E27FC236}">
                    <a16:creationId xmlns:a16="http://schemas.microsoft.com/office/drawing/2014/main" id="{DF63F1B9-B6B2-D348-009F-176447C1BB92}"/>
                  </a:ext>
                </a:extLst>
              </p:cNvPr>
              <p:cNvGrpSpPr>
                <a:grpSpLocks/>
              </p:cNvGrpSpPr>
              <p:nvPr/>
            </p:nvGrpSpPr>
            <p:grpSpPr bwMode="auto">
              <a:xfrm>
                <a:off x="0" y="2381"/>
                <a:ext cx="30505" cy="8312"/>
                <a:chOff x="0" y="0"/>
                <a:chExt cx="30505" cy="8312"/>
              </a:xfrm>
            </p:grpSpPr>
            <p:sp>
              <p:nvSpPr>
                <p:cNvPr id="38" name="Conector recto 16">
                  <a:extLst>
                    <a:ext uri="{FF2B5EF4-FFF2-40B4-BE49-F238E27FC236}">
                      <a16:creationId xmlns:a16="http://schemas.microsoft.com/office/drawing/2014/main" id="{1DB57AD3-86B0-0582-FC8E-0206E4B37428}"/>
                    </a:ext>
                  </a:extLst>
                </p:cNvPr>
                <p:cNvSpPr>
                  <a:spLocks noChangeShapeType="1"/>
                </p:cNvSpPr>
                <p:nvPr/>
              </p:nvSpPr>
              <p:spPr bwMode="auto">
                <a:xfrm>
                  <a:off x="8312" y="0"/>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9" name="Conector recto 17">
                  <a:extLst>
                    <a:ext uri="{FF2B5EF4-FFF2-40B4-BE49-F238E27FC236}">
                      <a16:creationId xmlns:a16="http://schemas.microsoft.com/office/drawing/2014/main" id="{10F743E5-6137-A22D-B41B-0C679A84905A}"/>
                    </a:ext>
                  </a:extLst>
                </p:cNvPr>
                <p:cNvSpPr>
                  <a:spLocks noChangeShapeType="1"/>
                </p:cNvSpPr>
                <p:nvPr/>
              </p:nvSpPr>
              <p:spPr bwMode="auto">
                <a:xfrm>
                  <a:off x="4037" y="4037"/>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0" name="Conector recto 18">
                  <a:extLst>
                    <a:ext uri="{FF2B5EF4-FFF2-40B4-BE49-F238E27FC236}">
                      <a16:creationId xmlns:a16="http://schemas.microsoft.com/office/drawing/2014/main" id="{072F2036-001A-FDA5-B6B5-E1228F2F6E82}"/>
                    </a:ext>
                  </a:extLst>
                </p:cNvPr>
                <p:cNvSpPr>
                  <a:spLocks noChangeShapeType="1"/>
                </p:cNvSpPr>
                <p:nvPr/>
              </p:nvSpPr>
              <p:spPr bwMode="auto">
                <a:xfrm>
                  <a:off x="0" y="8312"/>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grpSp>
          <p:sp>
            <p:nvSpPr>
              <p:cNvPr id="36" name="Text Box 33">
                <a:extLst>
                  <a:ext uri="{FF2B5EF4-FFF2-40B4-BE49-F238E27FC236}">
                    <a16:creationId xmlns:a16="http://schemas.microsoft.com/office/drawing/2014/main" id="{D754D38E-DAB4-EB24-DFD5-83AEEEF2B73F}"/>
                  </a:ext>
                </a:extLst>
              </p:cNvPr>
              <p:cNvSpPr txBox="1">
                <a:spLocks noChangeArrowheads="1"/>
              </p:cNvSpPr>
              <p:nvPr/>
            </p:nvSpPr>
            <p:spPr bwMode="auto">
              <a:xfrm>
                <a:off x="6095" y="3999"/>
                <a:ext cx="21908" cy="5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 (cita)</a:t>
                </a:r>
                <a:endParaRPr kumimoji="0" lang="es-ES" altLang="es-MX" sz="1800" b="0" i="0" u="none" strike="noStrike" cap="none" normalizeH="0" baseline="0">
                  <a:ln>
                    <a:noFill/>
                  </a:ln>
                  <a:solidFill>
                    <a:schemeClr val="tx1"/>
                  </a:solidFill>
                  <a:effectLst/>
                  <a:latin typeface="Arial" panose="020B0604020202020204" pitchFamily="34" charset="0"/>
                </a:endParaRPr>
              </a:p>
            </p:txBody>
          </p:sp>
          <p:sp>
            <p:nvSpPr>
              <p:cNvPr id="37" name="Text Box 32">
                <a:extLst>
                  <a:ext uri="{FF2B5EF4-FFF2-40B4-BE49-F238E27FC236}">
                    <a16:creationId xmlns:a16="http://schemas.microsoft.com/office/drawing/2014/main" id="{6DF61253-58A7-6A1F-A18A-E32DD5DE2EDE}"/>
                  </a:ext>
                </a:extLst>
              </p:cNvPr>
              <p:cNvSpPr txBox="1">
                <a:spLocks noChangeArrowheads="1"/>
              </p:cNvSpPr>
              <p:nvPr/>
            </p:nvSpPr>
            <p:spPr bwMode="auto">
              <a:xfrm>
                <a:off x="3143" y="8096"/>
                <a:ext cx="18345" cy="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a:t>
                </a:r>
                <a:endParaRPr kumimoji="0" lang="es-ES" altLang="es-MX" sz="1800" b="0" i="0" u="none" strike="noStrike" cap="none" normalizeH="0" baseline="0">
                  <a:ln>
                    <a:noFill/>
                  </a:ln>
                  <a:solidFill>
                    <a:schemeClr val="tx1"/>
                  </a:solidFill>
                  <a:effectLst/>
                  <a:latin typeface="Arial" panose="020B0604020202020204" pitchFamily="34" charset="0"/>
                </a:endParaRPr>
              </a:p>
            </p:txBody>
          </p:sp>
        </p:grpSp>
        <p:grpSp>
          <p:nvGrpSpPr>
            <p:cNvPr id="10" name="Grupo 53">
              <a:extLst>
                <a:ext uri="{FF2B5EF4-FFF2-40B4-BE49-F238E27FC236}">
                  <a16:creationId xmlns:a16="http://schemas.microsoft.com/office/drawing/2014/main" id="{C7195B75-D29F-C7FE-CE31-562A6C78D320}"/>
                </a:ext>
              </a:extLst>
            </p:cNvPr>
            <p:cNvGrpSpPr>
              <a:grpSpLocks/>
            </p:cNvGrpSpPr>
            <p:nvPr/>
          </p:nvGrpSpPr>
          <p:grpSpPr bwMode="auto">
            <a:xfrm>
              <a:off x="46863" y="41338"/>
              <a:ext cx="30505" cy="11818"/>
              <a:chOff x="0" y="0"/>
              <a:chExt cx="30505" cy="11817"/>
            </a:xfrm>
          </p:grpSpPr>
          <p:grpSp>
            <p:nvGrpSpPr>
              <p:cNvPr id="27" name="Grupo 20">
                <a:extLst>
                  <a:ext uri="{FF2B5EF4-FFF2-40B4-BE49-F238E27FC236}">
                    <a16:creationId xmlns:a16="http://schemas.microsoft.com/office/drawing/2014/main" id="{BEE15743-3718-4903-74E9-5E2FC5C84C96}"/>
                  </a:ext>
                </a:extLst>
              </p:cNvPr>
              <p:cNvGrpSpPr>
                <a:grpSpLocks/>
              </p:cNvGrpSpPr>
              <p:nvPr/>
            </p:nvGrpSpPr>
            <p:grpSpPr bwMode="auto">
              <a:xfrm flipV="1">
                <a:off x="0" y="2571"/>
                <a:ext cx="30505" cy="8313"/>
                <a:chOff x="0" y="0"/>
                <a:chExt cx="30505" cy="8312"/>
              </a:xfrm>
            </p:grpSpPr>
            <p:sp>
              <p:nvSpPr>
                <p:cNvPr id="31" name="Conector recto 21">
                  <a:extLst>
                    <a:ext uri="{FF2B5EF4-FFF2-40B4-BE49-F238E27FC236}">
                      <a16:creationId xmlns:a16="http://schemas.microsoft.com/office/drawing/2014/main" id="{91F53B30-B3FE-A0B1-0D75-09D7E73ADD94}"/>
                    </a:ext>
                  </a:extLst>
                </p:cNvPr>
                <p:cNvSpPr>
                  <a:spLocks noChangeShapeType="1"/>
                </p:cNvSpPr>
                <p:nvPr/>
              </p:nvSpPr>
              <p:spPr bwMode="auto">
                <a:xfrm>
                  <a:off x="8312" y="0"/>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2" name="Conector recto 22">
                  <a:extLst>
                    <a:ext uri="{FF2B5EF4-FFF2-40B4-BE49-F238E27FC236}">
                      <a16:creationId xmlns:a16="http://schemas.microsoft.com/office/drawing/2014/main" id="{F3B52F03-4678-4B00-6B7B-254DFAE2777C}"/>
                    </a:ext>
                  </a:extLst>
                </p:cNvPr>
                <p:cNvSpPr>
                  <a:spLocks noChangeShapeType="1"/>
                </p:cNvSpPr>
                <p:nvPr/>
              </p:nvSpPr>
              <p:spPr bwMode="auto">
                <a:xfrm>
                  <a:off x="4037" y="4037"/>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3" name="Conector recto 23">
                  <a:extLst>
                    <a:ext uri="{FF2B5EF4-FFF2-40B4-BE49-F238E27FC236}">
                      <a16:creationId xmlns:a16="http://schemas.microsoft.com/office/drawing/2014/main" id="{A94AA1C6-CBEF-4E25-CC14-05549D636C9C}"/>
                    </a:ext>
                  </a:extLst>
                </p:cNvPr>
                <p:cNvSpPr>
                  <a:spLocks noChangeShapeType="1"/>
                </p:cNvSpPr>
                <p:nvPr/>
              </p:nvSpPr>
              <p:spPr bwMode="auto">
                <a:xfrm>
                  <a:off x="0" y="8312"/>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grpSp>
          <p:sp>
            <p:nvSpPr>
              <p:cNvPr id="28" name="Text Box 26">
                <a:extLst>
                  <a:ext uri="{FF2B5EF4-FFF2-40B4-BE49-F238E27FC236}">
                    <a16:creationId xmlns:a16="http://schemas.microsoft.com/office/drawing/2014/main" id="{F9315ECC-7EC7-6488-1CED-D76EEBC3B203}"/>
                  </a:ext>
                </a:extLst>
              </p:cNvPr>
              <p:cNvSpPr txBox="1">
                <a:spLocks noChangeArrowheads="1"/>
              </p:cNvSpPr>
              <p:nvPr/>
            </p:nvSpPr>
            <p:spPr bwMode="auto">
              <a:xfrm>
                <a:off x="2381" y="0"/>
                <a:ext cx="18349" cy="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a:t>
                </a:r>
                <a:endParaRPr kumimoji="0" lang="es-ES" altLang="es-MX" sz="1800" b="0" i="0" u="none" strike="noStrike" cap="none" normalizeH="0" baseline="0">
                  <a:ln>
                    <a:noFill/>
                  </a:ln>
                  <a:solidFill>
                    <a:schemeClr val="tx1"/>
                  </a:solidFill>
                  <a:effectLst/>
                  <a:latin typeface="Arial" panose="020B0604020202020204" pitchFamily="34" charset="0"/>
                </a:endParaRPr>
              </a:p>
            </p:txBody>
          </p:sp>
          <p:sp>
            <p:nvSpPr>
              <p:cNvPr id="29" name="Text Box 25">
                <a:extLst>
                  <a:ext uri="{FF2B5EF4-FFF2-40B4-BE49-F238E27FC236}">
                    <a16:creationId xmlns:a16="http://schemas.microsoft.com/office/drawing/2014/main" id="{DEE45098-BB74-4E69-B088-2324B3A01F7C}"/>
                  </a:ext>
                </a:extLst>
              </p:cNvPr>
              <p:cNvSpPr txBox="1">
                <a:spLocks noChangeArrowheads="1"/>
              </p:cNvSpPr>
              <p:nvPr/>
            </p:nvSpPr>
            <p:spPr bwMode="auto">
              <a:xfrm>
                <a:off x="4857" y="4286"/>
                <a:ext cx="18349" cy="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a:t>
                </a:r>
                <a:endParaRPr kumimoji="0" lang="es-ES" altLang="es-MX" sz="1800" b="0" i="0" u="none" strike="noStrike" cap="none" normalizeH="0" baseline="0">
                  <a:ln>
                    <a:noFill/>
                  </a:ln>
                  <a:solidFill>
                    <a:schemeClr val="tx1"/>
                  </a:solidFill>
                  <a:effectLst/>
                  <a:latin typeface="Arial" panose="020B0604020202020204" pitchFamily="34" charset="0"/>
                </a:endParaRPr>
              </a:p>
            </p:txBody>
          </p:sp>
          <p:sp>
            <p:nvSpPr>
              <p:cNvPr id="30" name="Text Box 24">
                <a:extLst>
                  <a:ext uri="{FF2B5EF4-FFF2-40B4-BE49-F238E27FC236}">
                    <a16:creationId xmlns:a16="http://schemas.microsoft.com/office/drawing/2014/main" id="{08653654-7990-2980-0FFB-AB0C336EA58D}"/>
                  </a:ext>
                </a:extLst>
              </p:cNvPr>
              <p:cNvSpPr txBox="1">
                <a:spLocks noChangeArrowheads="1"/>
              </p:cNvSpPr>
              <p:nvPr/>
            </p:nvSpPr>
            <p:spPr bwMode="auto">
              <a:xfrm>
                <a:off x="8477" y="8191"/>
                <a:ext cx="18349" cy="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a:t>
                </a:r>
                <a:endParaRPr kumimoji="0" lang="es-ES" altLang="es-MX" sz="1800" b="0" i="0" u="none" strike="noStrike" cap="none" normalizeH="0" baseline="0">
                  <a:ln>
                    <a:noFill/>
                  </a:ln>
                  <a:solidFill>
                    <a:schemeClr val="tx1"/>
                  </a:solidFill>
                  <a:effectLst/>
                  <a:latin typeface="Arial" panose="020B0604020202020204" pitchFamily="34" charset="0"/>
                </a:endParaRPr>
              </a:p>
            </p:txBody>
          </p:sp>
        </p:grpSp>
        <p:grpSp>
          <p:nvGrpSpPr>
            <p:cNvPr id="11" name="Grupo 54">
              <a:extLst>
                <a:ext uri="{FF2B5EF4-FFF2-40B4-BE49-F238E27FC236}">
                  <a16:creationId xmlns:a16="http://schemas.microsoft.com/office/drawing/2014/main" id="{97EDB5BE-BADE-568E-F811-92A1074640B9}"/>
                </a:ext>
              </a:extLst>
            </p:cNvPr>
            <p:cNvGrpSpPr>
              <a:grpSpLocks/>
            </p:cNvGrpSpPr>
            <p:nvPr/>
          </p:nvGrpSpPr>
          <p:grpSpPr bwMode="auto">
            <a:xfrm>
              <a:off x="0" y="41338"/>
              <a:ext cx="30505" cy="11818"/>
              <a:chOff x="0" y="0"/>
              <a:chExt cx="30505" cy="11817"/>
            </a:xfrm>
          </p:grpSpPr>
          <p:grpSp>
            <p:nvGrpSpPr>
              <p:cNvPr id="20" name="Grupo 24">
                <a:extLst>
                  <a:ext uri="{FF2B5EF4-FFF2-40B4-BE49-F238E27FC236}">
                    <a16:creationId xmlns:a16="http://schemas.microsoft.com/office/drawing/2014/main" id="{C06B0354-D56F-5E43-B61A-04681E3067D7}"/>
                  </a:ext>
                </a:extLst>
              </p:cNvPr>
              <p:cNvGrpSpPr>
                <a:grpSpLocks/>
              </p:cNvGrpSpPr>
              <p:nvPr/>
            </p:nvGrpSpPr>
            <p:grpSpPr bwMode="auto">
              <a:xfrm flipH="1" flipV="1">
                <a:off x="0" y="2571"/>
                <a:ext cx="30505" cy="8313"/>
                <a:chOff x="0" y="0"/>
                <a:chExt cx="30505" cy="8312"/>
              </a:xfrm>
            </p:grpSpPr>
            <p:sp>
              <p:nvSpPr>
                <p:cNvPr id="24" name="Conector recto 28">
                  <a:extLst>
                    <a:ext uri="{FF2B5EF4-FFF2-40B4-BE49-F238E27FC236}">
                      <a16:creationId xmlns:a16="http://schemas.microsoft.com/office/drawing/2014/main" id="{D1FF3D50-8EBE-2C7B-A21B-9979A7AA93E5}"/>
                    </a:ext>
                  </a:extLst>
                </p:cNvPr>
                <p:cNvSpPr>
                  <a:spLocks noChangeShapeType="1"/>
                </p:cNvSpPr>
                <p:nvPr/>
              </p:nvSpPr>
              <p:spPr bwMode="auto">
                <a:xfrm>
                  <a:off x="8312" y="0"/>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 name="Conector recto 29">
                  <a:extLst>
                    <a:ext uri="{FF2B5EF4-FFF2-40B4-BE49-F238E27FC236}">
                      <a16:creationId xmlns:a16="http://schemas.microsoft.com/office/drawing/2014/main" id="{75E73B27-4165-BAB5-D34E-9E5D8D8F2C11}"/>
                    </a:ext>
                  </a:extLst>
                </p:cNvPr>
                <p:cNvSpPr>
                  <a:spLocks noChangeShapeType="1"/>
                </p:cNvSpPr>
                <p:nvPr/>
              </p:nvSpPr>
              <p:spPr bwMode="auto">
                <a:xfrm>
                  <a:off x="4037" y="4037"/>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 name="Conector recto 30">
                  <a:extLst>
                    <a:ext uri="{FF2B5EF4-FFF2-40B4-BE49-F238E27FC236}">
                      <a16:creationId xmlns:a16="http://schemas.microsoft.com/office/drawing/2014/main" id="{64F784E7-36CF-3E1C-61A4-F5E3C6681C39}"/>
                    </a:ext>
                  </a:extLst>
                </p:cNvPr>
                <p:cNvSpPr>
                  <a:spLocks noChangeShapeType="1"/>
                </p:cNvSpPr>
                <p:nvPr/>
              </p:nvSpPr>
              <p:spPr bwMode="auto">
                <a:xfrm>
                  <a:off x="0" y="8312"/>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grpSp>
          <p:sp>
            <p:nvSpPr>
              <p:cNvPr id="21" name="Text Box 18">
                <a:extLst>
                  <a:ext uri="{FF2B5EF4-FFF2-40B4-BE49-F238E27FC236}">
                    <a16:creationId xmlns:a16="http://schemas.microsoft.com/office/drawing/2014/main" id="{6654AE27-0221-3EE4-0991-9B8D88784008}"/>
                  </a:ext>
                </a:extLst>
              </p:cNvPr>
              <p:cNvSpPr txBox="1">
                <a:spLocks noChangeArrowheads="1"/>
              </p:cNvSpPr>
              <p:nvPr/>
            </p:nvSpPr>
            <p:spPr bwMode="auto">
              <a:xfrm>
                <a:off x="10953" y="0"/>
                <a:ext cx="18349" cy="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a:t>
                </a:r>
                <a:endParaRPr kumimoji="0" lang="es-ES" altLang="es-MX" sz="1800" b="0" i="0" u="none" strike="noStrike" cap="none" normalizeH="0" baseline="0">
                  <a:ln>
                    <a:noFill/>
                  </a:ln>
                  <a:solidFill>
                    <a:schemeClr val="tx1"/>
                  </a:solidFill>
                  <a:effectLst/>
                  <a:latin typeface="Arial" panose="020B0604020202020204" pitchFamily="34" charset="0"/>
                </a:endParaRPr>
              </a:p>
            </p:txBody>
          </p:sp>
          <p:sp>
            <p:nvSpPr>
              <p:cNvPr id="22" name="Text Box 17">
                <a:extLst>
                  <a:ext uri="{FF2B5EF4-FFF2-40B4-BE49-F238E27FC236}">
                    <a16:creationId xmlns:a16="http://schemas.microsoft.com/office/drawing/2014/main" id="{33BB0CA7-789D-1ACC-F606-39504F19BCCA}"/>
                  </a:ext>
                </a:extLst>
              </p:cNvPr>
              <p:cNvSpPr txBox="1">
                <a:spLocks noChangeArrowheads="1"/>
              </p:cNvSpPr>
              <p:nvPr/>
            </p:nvSpPr>
            <p:spPr bwMode="auto">
              <a:xfrm>
                <a:off x="6286" y="4191"/>
                <a:ext cx="18349" cy="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a:t>
                </a:r>
                <a:endParaRPr kumimoji="0" lang="es-ES" altLang="es-MX" sz="1800" b="0" i="0" u="none" strike="noStrike" cap="none" normalizeH="0" baseline="0">
                  <a:ln>
                    <a:noFill/>
                  </a:ln>
                  <a:solidFill>
                    <a:schemeClr val="tx1"/>
                  </a:solidFill>
                  <a:effectLst/>
                  <a:latin typeface="Arial" panose="020B0604020202020204" pitchFamily="34" charset="0"/>
                </a:endParaRPr>
              </a:p>
            </p:txBody>
          </p:sp>
          <p:sp>
            <p:nvSpPr>
              <p:cNvPr id="23" name="Text Box 16">
                <a:extLst>
                  <a:ext uri="{FF2B5EF4-FFF2-40B4-BE49-F238E27FC236}">
                    <a16:creationId xmlns:a16="http://schemas.microsoft.com/office/drawing/2014/main" id="{6FEE05F2-8964-00B7-7750-FEBE3EC5A2DD}"/>
                  </a:ext>
                </a:extLst>
              </p:cNvPr>
              <p:cNvSpPr txBox="1">
                <a:spLocks noChangeArrowheads="1"/>
              </p:cNvSpPr>
              <p:nvPr/>
            </p:nvSpPr>
            <p:spPr bwMode="auto">
              <a:xfrm>
                <a:off x="2762" y="8191"/>
                <a:ext cx="18349" cy="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a:t>
                </a:r>
                <a:endParaRPr kumimoji="0" lang="es-ES" altLang="es-MX" sz="1800" b="0" i="0" u="none" strike="noStrike" cap="none" normalizeH="0" baseline="0">
                  <a:ln>
                    <a:noFill/>
                  </a:ln>
                  <a:solidFill>
                    <a:schemeClr val="tx1"/>
                  </a:solidFill>
                  <a:effectLst/>
                  <a:latin typeface="Arial" panose="020B0604020202020204" pitchFamily="34" charset="0"/>
                </a:endParaRPr>
              </a:p>
            </p:txBody>
          </p:sp>
        </p:grpSp>
        <p:grpSp>
          <p:nvGrpSpPr>
            <p:cNvPr id="12" name="Grupo 52">
              <a:extLst>
                <a:ext uri="{FF2B5EF4-FFF2-40B4-BE49-F238E27FC236}">
                  <a16:creationId xmlns:a16="http://schemas.microsoft.com/office/drawing/2014/main" id="{A7D8578E-85B7-1995-A486-F22B9B1D311C}"/>
                </a:ext>
              </a:extLst>
            </p:cNvPr>
            <p:cNvGrpSpPr>
              <a:grpSpLocks/>
            </p:cNvGrpSpPr>
            <p:nvPr/>
          </p:nvGrpSpPr>
          <p:grpSpPr bwMode="auto">
            <a:xfrm>
              <a:off x="1238" y="18383"/>
              <a:ext cx="30505" cy="11722"/>
              <a:chOff x="0" y="0"/>
              <a:chExt cx="30505" cy="11722"/>
            </a:xfrm>
          </p:grpSpPr>
          <p:grpSp>
            <p:nvGrpSpPr>
              <p:cNvPr id="13" name="Grupo 31">
                <a:extLst>
                  <a:ext uri="{FF2B5EF4-FFF2-40B4-BE49-F238E27FC236}">
                    <a16:creationId xmlns:a16="http://schemas.microsoft.com/office/drawing/2014/main" id="{11B3D9BE-C08C-BDB2-3438-56ECC51ADE25}"/>
                  </a:ext>
                </a:extLst>
              </p:cNvPr>
              <p:cNvGrpSpPr>
                <a:grpSpLocks/>
              </p:cNvGrpSpPr>
              <p:nvPr/>
            </p:nvGrpSpPr>
            <p:grpSpPr bwMode="auto">
              <a:xfrm flipH="1">
                <a:off x="0" y="2476"/>
                <a:ext cx="30505" cy="8312"/>
                <a:chOff x="0" y="0"/>
                <a:chExt cx="30505" cy="8312"/>
              </a:xfrm>
            </p:grpSpPr>
            <p:sp>
              <p:nvSpPr>
                <p:cNvPr id="17" name="Conector recto 35">
                  <a:extLst>
                    <a:ext uri="{FF2B5EF4-FFF2-40B4-BE49-F238E27FC236}">
                      <a16:creationId xmlns:a16="http://schemas.microsoft.com/office/drawing/2014/main" id="{C71CCEE0-82A5-88F5-6846-8316B86306A2}"/>
                    </a:ext>
                  </a:extLst>
                </p:cNvPr>
                <p:cNvSpPr>
                  <a:spLocks noChangeShapeType="1"/>
                </p:cNvSpPr>
                <p:nvPr/>
              </p:nvSpPr>
              <p:spPr bwMode="auto">
                <a:xfrm>
                  <a:off x="8312" y="0"/>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 name="Conector recto 36">
                  <a:extLst>
                    <a:ext uri="{FF2B5EF4-FFF2-40B4-BE49-F238E27FC236}">
                      <a16:creationId xmlns:a16="http://schemas.microsoft.com/office/drawing/2014/main" id="{B7926096-D4E0-DC31-7871-3724A57FA5AD}"/>
                    </a:ext>
                  </a:extLst>
                </p:cNvPr>
                <p:cNvSpPr>
                  <a:spLocks noChangeShapeType="1"/>
                </p:cNvSpPr>
                <p:nvPr/>
              </p:nvSpPr>
              <p:spPr bwMode="auto">
                <a:xfrm>
                  <a:off x="4037" y="4037"/>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 name="Conector recto 37">
                  <a:extLst>
                    <a:ext uri="{FF2B5EF4-FFF2-40B4-BE49-F238E27FC236}">
                      <a16:creationId xmlns:a16="http://schemas.microsoft.com/office/drawing/2014/main" id="{51F7E776-132C-34E5-8FE9-E174E960A342}"/>
                    </a:ext>
                  </a:extLst>
                </p:cNvPr>
                <p:cNvSpPr>
                  <a:spLocks noChangeShapeType="1"/>
                </p:cNvSpPr>
                <p:nvPr/>
              </p:nvSpPr>
              <p:spPr bwMode="auto">
                <a:xfrm>
                  <a:off x="0" y="8312"/>
                  <a:ext cx="22193" cy="0"/>
                </a:xfrm>
                <a:prstGeom prst="line">
                  <a:avLst/>
                </a:prstGeom>
                <a:noFill/>
                <a:ln w="19050">
                  <a:solidFill>
                    <a:srgbClr val="333F5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grpSp>
          <p:sp>
            <p:nvSpPr>
              <p:cNvPr id="14" name="Text Box 10">
                <a:extLst>
                  <a:ext uri="{FF2B5EF4-FFF2-40B4-BE49-F238E27FC236}">
                    <a16:creationId xmlns:a16="http://schemas.microsoft.com/office/drawing/2014/main" id="{D6507F77-D485-5895-3BEC-74CC984E5619}"/>
                  </a:ext>
                </a:extLst>
              </p:cNvPr>
              <p:cNvSpPr txBox="1">
                <a:spLocks noChangeArrowheads="1"/>
              </p:cNvSpPr>
              <p:nvPr/>
            </p:nvSpPr>
            <p:spPr bwMode="auto">
              <a:xfrm>
                <a:off x="9239" y="8096"/>
                <a:ext cx="18345" cy="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a:t>
                </a:r>
                <a:endParaRPr kumimoji="0" lang="es-ES" altLang="es-MX" sz="1800" b="0" i="0" u="none" strike="noStrike" cap="none" normalizeH="0" baseline="0">
                  <a:ln>
                    <a:noFill/>
                  </a:ln>
                  <a:solidFill>
                    <a:schemeClr val="tx1"/>
                  </a:solidFill>
                  <a:effectLst/>
                  <a:latin typeface="Arial" panose="020B0604020202020204" pitchFamily="34" charset="0"/>
                </a:endParaRPr>
              </a:p>
            </p:txBody>
          </p:sp>
          <p:sp>
            <p:nvSpPr>
              <p:cNvPr id="15" name="Text Box 9">
                <a:extLst>
                  <a:ext uri="{FF2B5EF4-FFF2-40B4-BE49-F238E27FC236}">
                    <a16:creationId xmlns:a16="http://schemas.microsoft.com/office/drawing/2014/main" id="{F2A59A54-ACA3-3659-71A5-D8BA683F7963}"/>
                  </a:ext>
                </a:extLst>
              </p:cNvPr>
              <p:cNvSpPr txBox="1">
                <a:spLocks noChangeArrowheads="1"/>
              </p:cNvSpPr>
              <p:nvPr/>
            </p:nvSpPr>
            <p:spPr bwMode="auto">
              <a:xfrm>
                <a:off x="7143" y="4095"/>
                <a:ext cx="18349" cy="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a:t>
                </a:r>
                <a:endParaRPr kumimoji="0" lang="es-ES" altLang="es-MX" sz="1800" b="0" i="0" u="none" strike="noStrike" cap="none" normalizeH="0" baseline="0">
                  <a:ln>
                    <a:noFill/>
                  </a:ln>
                  <a:solidFill>
                    <a:schemeClr val="tx1"/>
                  </a:solidFill>
                  <a:effectLst/>
                  <a:latin typeface="Arial" panose="020B0604020202020204" pitchFamily="34" charset="0"/>
                </a:endParaRPr>
              </a:p>
            </p:txBody>
          </p:sp>
          <p:sp>
            <p:nvSpPr>
              <p:cNvPr id="16" name="Text Box 8">
                <a:extLst>
                  <a:ext uri="{FF2B5EF4-FFF2-40B4-BE49-F238E27FC236}">
                    <a16:creationId xmlns:a16="http://schemas.microsoft.com/office/drawing/2014/main" id="{DE773162-7C7E-90CA-7324-C3B294A84CEE}"/>
                  </a:ext>
                </a:extLst>
              </p:cNvPr>
              <p:cNvSpPr txBox="1">
                <a:spLocks noChangeArrowheads="1"/>
              </p:cNvSpPr>
              <p:nvPr/>
            </p:nvSpPr>
            <p:spPr bwMode="auto">
              <a:xfrm>
                <a:off x="3810" y="0"/>
                <a:ext cx="18349" cy="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a:ln>
                      <a:noFill/>
                    </a:ln>
                    <a:solidFill>
                      <a:srgbClr val="323E4F"/>
                    </a:solidFill>
                    <a:effectLst/>
                    <a:latin typeface="Bahnschrift Light" panose="020B0502040204020203" pitchFamily="34" charset="0"/>
                    <a:ea typeface="Calibri" panose="020F0502020204030204" pitchFamily="34" charset="0"/>
                    <a:cs typeface="Arial" panose="020B0604020202020204" pitchFamily="34" charset="0"/>
                  </a:rPr>
                  <a:t>Escribe aquí</a:t>
                </a:r>
                <a:endParaRPr kumimoji="0" lang="es-ES" altLang="es-MX" sz="1800" b="0" i="0" u="none" strike="noStrike" cap="none" normalizeH="0" baseline="0">
                  <a:ln>
                    <a:noFill/>
                  </a:ln>
                  <a:solidFill>
                    <a:schemeClr val="tx1"/>
                  </a:solidFill>
                  <a:effectLst/>
                  <a:latin typeface="Arial" panose="020B0604020202020204" pitchFamily="34" charset="0"/>
                </a:endParaRPr>
              </a:p>
            </p:txBody>
          </p:sp>
        </p:grpSp>
      </p:grpSp>
      <p:sp>
        <p:nvSpPr>
          <p:cNvPr id="57" name="Cuadro de texto 2">
            <a:extLst>
              <a:ext uri="{FF2B5EF4-FFF2-40B4-BE49-F238E27FC236}">
                <a16:creationId xmlns:a16="http://schemas.microsoft.com/office/drawing/2014/main" id="{157D6179-94DE-EAF4-F9C8-832E54F74699}"/>
              </a:ext>
            </a:extLst>
          </p:cNvPr>
          <p:cNvSpPr txBox="1">
            <a:spLocks noChangeArrowheads="1"/>
          </p:cNvSpPr>
          <p:nvPr/>
        </p:nvSpPr>
        <p:spPr bwMode="auto">
          <a:xfrm>
            <a:off x="3326568" y="1428648"/>
            <a:ext cx="2921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s-MX" sz="2000" b="1" i="0" u="none" strike="noStrike" cap="none" normalizeH="0" baseline="0" dirty="0">
                <a:ln>
                  <a:noFill/>
                </a:ln>
                <a:solidFill>
                  <a:srgbClr val="7030A0"/>
                </a:solidFill>
                <a:effectLst/>
                <a:latin typeface="Modern Love" panose="04090805081005020601" pitchFamily="82" charset="0"/>
                <a:ea typeface="Calibri" panose="020F0502020204030204" pitchFamily="34" charset="0"/>
                <a:cs typeface="Arial" panose="020B0604020202020204" pitchFamily="34" charset="0"/>
              </a:rPr>
              <a:t>MAPA COGNITIVO DE TELARAÑA </a:t>
            </a:r>
            <a:br>
              <a:rPr kumimoji="0" lang="en-US" altLang="es-MX" sz="2000" b="1" i="0" u="none" strike="noStrike" cap="none" normalizeH="0" baseline="0" dirty="0">
                <a:ln>
                  <a:noFill/>
                </a:ln>
                <a:solidFill>
                  <a:srgbClr val="7030A0"/>
                </a:solidFill>
                <a:effectLst/>
                <a:latin typeface="Modern Love" panose="04090805081005020601" pitchFamily="82" charset="0"/>
                <a:ea typeface="Calibri" panose="020F0502020204030204" pitchFamily="34" charset="0"/>
                <a:cs typeface="Arial" panose="020B0604020202020204" pitchFamily="34" charset="0"/>
              </a:rPr>
            </a:br>
            <a:r>
              <a:rPr kumimoji="0" lang="en-US" altLang="es-MX" sz="2000" b="1" i="0" u="none" strike="noStrike" cap="none" normalizeH="0" baseline="0" dirty="0" err="1">
                <a:ln>
                  <a:noFill/>
                </a:ln>
                <a:solidFill>
                  <a:srgbClr val="7030A0"/>
                </a:solidFill>
                <a:effectLst/>
                <a:latin typeface="Modern Love" panose="04090805081005020601" pitchFamily="82" charset="0"/>
                <a:ea typeface="Calibri" panose="020F0502020204030204" pitchFamily="34" charset="0"/>
                <a:cs typeface="Arial" panose="020B0604020202020204" pitchFamily="34" charset="0"/>
              </a:rPr>
              <a:t>Título</a:t>
            </a:r>
            <a:endParaRPr kumimoji="0" lang="en-US" altLang="es-MX" sz="1800" b="0" i="0" u="none" strike="noStrike" cap="none" normalizeH="0" baseline="0" dirty="0">
              <a:ln>
                <a:noFill/>
              </a:ln>
              <a:solidFill>
                <a:schemeClr val="tx1"/>
              </a:solidFill>
              <a:effectLst/>
              <a:latin typeface="Arial" panose="020B0604020202020204" pitchFamily="34" charset="0"/>
            </a:endParaRPr>
          </a:p>
        </p:txBody>
      </p:sp>
      <p:sp>
        <p:nvSpPr>
          <p:cNvPr id="63" name="Rectangle 78">
            <a:extLst>
              <a:ext uri="{FF2B5EF4-FFF2-40B4-BE49-F238E27FC236}">
                <a16:creationId xmlns:a16="http://schemas.microsoft.com/office/drawing/2014/main" id="{81F6D42C-4038-FA44-70DC-488086C5BF1A}"/>
              </a:ext>
            </a:extLst>
          </p:cNvPr>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64" name="Rectangle 79">
            <a:extLst>
              <a:ext uri="{FF2B5EF4-FFF2-40B4-BE49-F238E27FC236}">
                <a16:creationId xmlns:a16="http://schemas.microsoft.com/office/drawing/2014/main" id="{E4D5D239-BAA5-2B02-CADD-6EBD746E765E}"/>
              </a:ext>
            </a:extLst>
          </p:cNvPr>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76900" algn="l"/>
              </a:tabLst>
              <a:defRPr>
                <a:solidFill>
                  <a:schemeClr val="tx1"/>
                </a:solidFill>
                <a:latin typeface="Arial" panose="020B0604020202020204" pitchFamily="34" charset="0"/>
              </a:defRPr>
            </a:lvl1pPr>
            <a:lvl2pPr eaLnBrk="0" fontAlgn="base" hangingPunct="0">
              <a:spcBef>
                <a:spcPct val="0"/>
              </a:spcBef>
              <a:spcAft>
                <a:spcPct val="0"/>
              </a:spcAft>
              <a:tabLst>
                <a:tab pos="5676900" algn="l"/>
              </a:tabLst>
              <a:defRPr>
                <a:solidFill>
                  <a:schemeClr val="tx1"/>
                </a:solidFill>
                <a:latin typeface="Arial" panose="020B0604020202020204" pitchFamily="34" charset="0"/>
              </a:defRPr>
            </a:lvl2pPr>
            <a:lvl3pPr eaLnBrk="0" fontAlgn="base" hangingPunct="0">
              <a:spcBef>
                <a:spcPct val="0"/>
              </a:spcBef>
              <a:spcAft>
                <a:spcPct val="0"/>
              </a:spcAft>
              <a:tabLst>
                <a:tab pos="5676900" algn="l"/>
              </a:tabLst>
              <a:defRPr>
                <a:solidFill>
                  <a:schemeClr val="tx1"/>
                </a:solidFill>
                <a:latin typeface="Arial" panose="020B0604020202020204" pitchFamily="34" charset="0"/>
              </a:defRPr>
            </a:lvl3pPr>
            <a:lvl4pPr eaLnBrk="0" fontAlgn="base" hangingPunct="0">
              <a:spcBef>
                <a:spcPct val="0"/>
              </a:spcBef>
              <a:spcAft>
                <a:spcPct val="0"/>
              </a:spcAft>
              <a:tabLst>
                <a:tab pos="5676900" algn="l"/>
              </a:tabLst>
              <a:defRPr>
                <a:solidFill>
                  <a:schemeClr val="tx1"/>
                </a:solidFill>
                <a:latin typeface="Arial" panose="020B0604020202020204" pitchFamily="34" charset="0"/>
              </a:defRPr>
            </a:lvl4pPr>
            <a:lvl5pPr eaLnBrk="0" fontAlgn="base" hangingPunct="0">
              <a:spcBef>
                <a:spcPct val="0"/>
              </a:spcBef>
              <a:spcAft>
                <a:spcPct val="0"/>
              </a:spcAft>
              <a:tabLst>
                <a:tab pos="5676900" algn="l"/>
              </a:tabLst>
              <a:defRPr>
                <a:solidFill>
                  <a:schemeClr val="tx1"/>
                </a:solidFill>
                <a:latin typeface="Arial" panose="020B0604020202020204" pitchFamily="34" charset="0"/>
              </a:defRPr>
            </a:lvl5pPr>
            <a:lvl6pPr eaLnBrk="0" fontAlgn="base" hangingPunct="0">
              <a:spcBef>
                <a:spcPct val="0"/>
              </a:spcBef>
              <a:spcAft>
                <a:spcPct val="0"/>
              </a:spcAft>
              <a:tabLst>
                <a:tab pos="5676900" algn="l"/>
              </a:tabLst>
              <a:defRPr>
                <a:solidFill>
                  <a:schemeClr val="tx1"/>
                </a:solidFill>
                <a:latin typeface="Arial" panose="020B0604020202020204" pitchFamily="34" charset="0"/>
              </a:defRPr>
            </a:lvl6pPr>
            <a:lvl7pPr eaLnBrk="0" fontAlgn="base" hangingPunct="0">
              <a:spcBef>
                <a:spcPct val="0"/>
              </a:spcBef>
              <a:spcAft>
                <a:spcPct val="0"/>
              </a:spcAft>
              <a:tabLst>
                <a:tab pos="5676900" algn="l"/>
              </a:tabLst>
              <a:defRPr>
                <a:solidFill>
                  <a:schemeClr val="tx1"/>
                </a:solidFill>
                <a:latin typeface="Arial" panose="020B0604020202020204" pitchFamily="34" charset="0"/>
              </a:defRPr>
            </a:lvl7pPr>
            <a:lvl8pPr eaLnBrk="0" fontAlgn="base" hangingPunct="0">
              <a:spcBef>
                <a:spcPct val="0"/>
              </a:spcBef>
              <a:spcAft>
                <a:spcPct val="0"/>
              </a:spcAft>
              <a:tabLst>
                <a:tab pos="5676900" algn="l"/>
              </a:tabLst>
              <a:defRPr>
                <a:solidFill>
                  <a:schemeClr val="tx1"/>
                </a:solidFill>
                <a:latin typeface="Arial" panose="020B0604020202020204" pitchFamily="34" charset="0"/>
              </a:defRPr>
            </a:lvl8pPr>
            <a:lvl9pPr eaLnBrk="0" fontAlgn="base" hangingPunct="0">
              <a:spcBef>
                <a:spcPct val="0"/>
              </a:spcBef>
              <a:spcAft>
                <a:spcPct val="0"/>
              </a:spcAft>
              <a:tabLst>
                <a:tab pos="56769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676900" algn="l"/>
              </a:tabLst>
            </a:pPr>
            <a:endParaRPr kumimoji="0" lang="es-MX" altLang="es-MX"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676900" algn="l"/>
              </a:tabLst>
            </a:pPr>
            <a:br>
              <a:rPr kumimoji="0" lang="es-MX" altLang="es-MX" sz="1800" b="0" i="0" u="none" strike="noStrike" cap="none" normalizeH="0" baseline="0">
                <a:ln>
                  <a:noFill/>
                </a:ln>
                <a:solidFill>
                  <a:schemeClr val="tx1"/>
                </a:solidFill>
                <a:effectLst/>
                <a:latin typeface="Arial" panose="020B0604020202020204" pitchFamily="34" charset="0"/>
              </a:rPr>
            </a:br>
            <a:endParaRPr kumimoji="0" lang="es-MX" altLang="es-MX"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676900" algn="l"/>
              </a:tabLst>
            </a:pPr>
            <a:r>
              <a:rPr kumimoji="0" lang="es-MX" altLang="es-MX" sz="1100" b="0" i="0" u="none" strike="noStrike" cap="none" normalizeH="0" baseline="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endParaRPr kumimoji="0" lang="es-MX" altLang="es-MX"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676900" algn="l"/>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2914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810980" y="1670581"/>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Definición: </a:t>
            </a:r>
          </a:p>
        </p:txBody>
      </p:sp>
      <p:sp>
        <p:nvSpPr>
          <p:cNvPr id="3" name="CuadroTexto 2">
            <a:extLst>
              <a:ext uri="{FF2B5EF4-FFF2-40B4-BE49-F238E27FC236}">
                <a16:creationId xmlns:a16="http://schemas.microsoft.com/office/drawing/2014/main" id="{C35B9A70-926F-4C26-12D0-9B3580671AFF}"/>
              </a:ext>
            </a:extLst>
          </p:cNvPr>
          <p:cNvSpPr txBox="1"/>
          <p:nvPr/>
        </p:nvSpPr>
        <p:spPr>
          <a:xfrm>
            <a:off x="1878850" y="2070691"/>
            <a:ext cx="8434299" cy="3785652"/>
          </a:xfrm>
          <a:prstGeom prst="rect">
            <a:avLst/>
          </a:prstGeom>
          <a:noFill/>
        </p:spPr>
        <p:txBody>
          <a:bodyPr wrap="square">
            <a:spAutoFit/>
          </a:bodyPr>
          <a:lstStyle/>
          <a:p>
            <a:r>
              <a:rPr lang="es-MX" sz="2400" dirty="0">
                <a:solidFill>
                  <a:srgbClr val="444444"/>
                </a:solidFill>
                <a:latin typeface="PT Sans" panose="020B0503020203020204" pitchFamily="34" charset="0"/>
              </a:rPr>
              <a:t>U</a:t>
            </a:r>
            <a:r>
              <a:rPr lang="es-MX" sz="2400" b="0" i="0" dirty="0">
                <a:solidFill>
                  <a:srgbClr val="444444"/>
                </a:solidFill>
                <a:effectLst/>
                <a:latin typeface="PT Sans" panose="020B0503020203020204" pitchFamily="34" charset="0"/>
              </a:rPr>
              <a:t>n </a:t>
            </a:r>
            <a:r>
              <a:rPr lang="es-MX" sz="2400" dirty="0">
                <a:solidFill>
                  <a:srgbClr val="444444"/>
                </a:solidFill>
                <a:latin typeface="PT Sans" panose="020B0503020203020204" pitchFamily="34" charset="0"/>
              </a:rPr>
              <a:t>organizador grafico</a:t>
            </a:r>
            <a:r>
              <a:rPr lang="es-MX" sz="2400" b="0" i="0" dirty="0">
                <a:solidFill>
                  <a:srgbClr val="444444"/>
                </a:solidFill>
                <a:effectLst/>
                <a:latin typeface="PT Sans" panose="020B0503020203020204" pitchFamily="34" charset="0"/>
              </a:rPr>
              <a:t> (Lee, 1976; Milgram, 1977). Bell, Fisher, </a:t>
            </a:r>
            <a:r>
              <a:rPr lang="es-MX" sz="2400" b="0" i="0" dirty="0" err="1">
                <a:solidFill>
                  <a:srgbClr val="444444"/>
                </a:solidFill>
                <a:effectLst/>
                <a:latin typeface="PT Sans" panose="020B0503020203020204" pitchFamily="34" charset="0"/>
              </a:rPr>
              <a:t>Baum</a:t>
            </a:r>
            <a:r>
              <a:rPr lang="es-MX" sz="2400" b="0" i="0" dirty="0">
                <a:solidFill>
                  <a:srgbClr val="444444"/>
                </a:solidFill>
                <a:effectLst/>
                <a:latin typeface="PT Sans" panose="020B0503020203020204" pitchFamily="34" charset="0"/>
              </a:rPr>
              <a:t> y Green (1996) definen un mapa cognitivo como una representación muy personal del entorno familiar que nosotros experimentamos, es decir, una representación de nuestra personal comprensión del entorno. </a:t>
            </a:r>
          </a:p>
          <a:p>
            <a:endParaRPr lang="es-MX" sz="2400" dirty="0">
              <a:solidFill>
                <a:srgbClr val="444444"/>
              </a:solidFill>
              <a:latin typeface="PT Sans" panose="020B0503020203020204" pitchFamily="34" charset="0"/>
            </a:endParaRPr>
          </a:p>
          <a:p>
            <a:r>
              <a:rPr lang="es-MX" sz="2400" b="0" i="0" dirty="0">
                <a:solidFill>
                  <a:srgbClr val="444444"/>
                </a:solidFill>
                <a:effectLst/>
                <a:latin typeface="PT Sans" panose="020B0503020203020204" pitchFamily="34" charset="0"/>
              </a:rPr>
              <a:t>Se trata de un constructo del cual no tenemos experiencia sensitiva, sólo conocemos que se almacena en algún lugar del córtex cerebral. Tomemos por último la definición de </a:t>
            </a:r>
            <a:r>
              <a:rPr lang="es-MX" sz="2400" b="0" i="0" dirty="0" err="1">
                <a:solidFill>
                  <a:srgbClr val="444444"/>
                </a:solidFill>
                <a:effectLst/>
                <a:latin typeface="PT Sans" panose="020B0503020203020204" pitchFamily="34" charset="0"/>
              </a:rPr>
              <a:t>Downs</a:t>
            </a:r>
            <a:r>
              <a:rPr lang="es-MX" sz="2400" b="0" i="0" dirty="0">
                <a:solidFill>
                  <a:srgbClr val="444444"/>
                </a:solidFill>
                <a:effectLst/>
                <a:latin typeface="PT Sans" panose="020B0503020203020204" pitchFamily="34" charset="0"/>
              </a:rPr>
              <a:t> y </a:t>
            </a:r>
            <a:r>
              <a:rPr lang="es-MX" sz="2400" b="0" i="0" dirty="0" err="1">
                <a:solidFill>
                  <a:srgbClr val="444444"/>
                </a:solidFill>
                <a:effectLst/>
                <a:latin typeface="PT Sans" panose="020B0503020203020204" pitchFamily="34" charset="0"/>
              </a:rPr>
              <a:t>Stea</a:t>
            </a:r>
            <a:r>
              <a:rPr lang="es-MX" sz="2400" b="0" i="0" dirty="0">
                <a:solidFill>
                  <a:srgbClr val="444444"/>
                </a:solidFill>
                <a:effectLst/>
                <a:latin typeface="PT Sans" panose="020B0503020203020204" pitchFamily="34" charset="0"/>
              </a:rPr>
              <a:t> (1973)</a:t>
            </a:r>
            <a:endParaRPr lang="es-MX" sz="2400" dirty="0"/>
          </a:p>
        </p:txBody>
      </p:sp>
    </p:spTree>
    <p:extLst>
      <p:ext uri="{BB962C8B-B14F-4D97-AF65-F5344CB8AC3E}">
        <p14:creationId xmlns:p14="http://schemas.microsoft.com/office/powerpoint/2010/main" val="1013481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5987891" y="362286"/>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a:t>
            </a:r>
          </a:p>
        </p:txBody>
      </p:sp>
      <p:sp>
        <p:nvSpPr>
          <p:cNvPr id="2" name="Rectangle 5">
            <a:extLst>
              <a:ext uri="{FF2B5EF4-FFF2-40B4-BE49-F238E27FC236}">
                <a16:creationId xmlns:a16="http://schemas.microsoft.com/office/drawing/2014/main" id="{A8B6628A-9816-7492-5D11-D1F8936F937C}"/>
              </a:ext>
            </a:extLst>
          </p:cNvPr>
          <p:cNvSpPr>
            <a:spLocks noChangeArrowheads="1"/>
          </p:cNvSpPr>
          <p:nvPr/>
        </p:nvSpPr>
        <p:spPr bwMode="auto">
          <a:xfrm>
            <a:off x="512372" y="1665897"/>
            <a:ext cx="9235441"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76900" algn="l"/>
              </a:tabLst>
              <a:defRPr>
                <a:solidFill>
                  <a:schemeClr val="tx1"/>
                </a:solidFill>
                <a:latin typeface="Arial" panose="020B0604020202020204" pitchFamily="34" charset="0"/>
              </a:defRPr>
            </a:lvl1pPr>
            <a:lvl2pPr eaLnBrk="0" fontAlgn="base" hangingPunct="0">
              <a:spcBef>
                <a:spcPct val="0"/>
              </a:spcBef>
              <a:spcAft>
                <a:spcPct val="0"/>
              </a:spcAft>
              <a:tabLst>
                <a:tab pos="5676900" algn="l"/>
              </a:tabLst>
              <a:defRPr>
                <a:solidFill>
                  <a:schemeClr val="tx1"/>
                </a:solidFill>
                <a:latin typeface="Arial" panose="020B0604020202020204" pitchFamily="34" charset="0"/>
              </a:defRPr>
            </a:lvl2pPr>
            <a:lvl3pPr eaLnBrk="0" fontAlgn="base" hangingPunct="0">
              <a:spcBef>
                <a:spcPct val="0"/>
              </a:spcBef>
              <a:spcAft>
                <a:spcPct val="0"/>
              </a:spcAft>
              <a:tabLst>
                <a:tab pos="5676900" algn="l"/>
              </a:tabLst>
              <a:defRPr>
                <a:solidFill>
                  <a:schemeClr val="tx1"/>
                </a:solidFill>
                <a:latin typeface="Arial" panose="020B0604020202020204" pitchFamily="34" charset="0"/>
              </a:defRPr>
            </a:lvl3pPr>
            <a:lvl4pPr eaLnBrk="0" fontAlgn="base" hangingPunct="0">
              <a:spcBef>
                <a:spcPct val="0"/>
              </a:spcBef>
              <a:spcAft>
                <a:spcPct val="0"/>
              </a:spcAft>
              <a:tabLst>
                <a:tab pos="5676900" algn="l"/>
              </a:tabLst>
              <a:defRPr>
                <a:solidFill>
                  <a:schemeClr val="tx1"/>
                </a:solidFill>
                <a:latin typeface="Arial" panose="020B0604020202020204" pitchFamily="34" charset="0"/>
              </a:defRPr>
            </a:lvl4pPr>
            <a:lvl5pPr eaLnBrk="0" fontAlgn="base" hangingPunct="0">
              <a:spcBef>
                <a:spcPct val="0"/>
              </a:spcBef>
              <a:spcAft>
                <a:spcPct val="0"/>
              </a:spcAft>
              <a:tabLst>
                <a:tab pos="5676900" algn="l"/>
              </a:tabLst>
              <a:defRPr>
                <a:solidFill>
                  <a:schemeClr val="tx1"/>
                </a:solidFill>
                <a:latin typeface="Arial" panose="020B0604020202020204" pitchFamily="34" charset="0"/>
              </a:defRPr>
            </a:lvl5pPr>
            <a:lvl6pPr eaLnBrk="0" fontAlgn="base" hangingPunct="0">
              <a:spcBef>
                <a:spcPct val="0"/>
              </a:spcBef>
              <a:spcAft>
                <a:spcPct val="0"/>
              </a:spcAft>
              <a:tabLst>
                <a:tab pos="5676900" algn="l"/>
              </a:tabLst>
              <a:defRPr>
                <a:solidFill>
                  <a:schemeClr val="tx1"/>
                </a:solidFill>
                <a:latin typeface="Arial" panose="020B0604020202020204" pitchFamily="34" charset="0"/>
              </a:defRPr>
            </a:lvl6pPr>
            <a:lvl7pPr eaLnBrk="0" fontAlgn="base" hangingPunct="0">
              <a:spcBef>
                <a:spcPct val="0"/>
              </a:spcBef>
              <a:spcAft>
                <a:spcPct val="0"/>
              </a:spcAft>
              <a:tabLst>
                <a:tab pos="5676900" algn="l"/>
              </a:tabLst>
              <a:defRPr>
                <a:solidFill>
                  <a:schemeClr val="tx1"/>
                </a:solidFill>
                <a:latin typeface="Arial" panose="020B0604020202020204" pitchFamily="34" charset="0"/>
              </a:defRPr>
            </a:lvl7pPr>
            <a:lvl8pPr eaLnBrk="0" fontAlgn="base" hangingPunct="0">
              <a:spcBef>
                <a:spcPct val="0"/>
              </a:spcBef>
              <a:spcAft>
                <a:spcPct val="0"/>
              </a:spcAft>
              <a:tabLst>
                <a:tab pos="5676900" algn="l"/>
              </a:tabLst>
              <a:defRPr>
                <a:solidFill>
                  <a:schemeClr val="tx1"/>
                </a:solidFill>
                <a:latin typeface="Arial" panose="020B0604020202020204" pitchFamily="34" charset="0"/>
              </a:defRPr>
            </a:lvl8pPr>
            <a:lvl9pPr eaLnBrk="0" fontAlgn="base" hangingPunct="0">
              <a:spcBef>
                <a:spcPct val="0"/>
              </a:spcBef>
              <a:spcAft>
                <a:spcPct val="0"/>
              </a:spcAft>
              <a:tabLst>
                <a:tab pos="56769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676900" algn="l"/>
              </a:tabLst>
            </a:pPr>
            <a:r>
              <a:rPr kumimoji="0" lang="es-MX" altLang="es-MX" sz="11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Nombre_____________________________________________________________</a:t>
            </a:r>
            <a:r>
              <a:rPr kumimoji="0" lang="es-MX" altLang="es-MX"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MX" altLang="es-MX" sz="11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Fecha ____________________</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676900" algn="l"/>
              </a:tabLst>
            </a:pPr>
            <a:r>
              <a:rPr kumimoji="0" lang="es-MX" altLang="es-MX" sz="11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Mapa de ideas </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676900" algn="l"/>
              </a:tabLst>
            </a:pPr>
            <a:r>
              <a:rPr kumimoji="0" lang="es-MX" altLang="es-MX" sz="11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Escribe detalles sobre tu tema en los círculos.</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676900" algn="l"/>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pic>
        <p:nvPicPr>
          <p:cNvPr id="11268" name="Picture 4">
            <a:extLst>
              <a:ext uri="{FF2B5EF4-FFF2-40B4-BE49-F238E27FC236}">
                <a16:creationId xmlns:a16="http://schemas.microsoft.com/office/drawing/2014/main" id="{09766E2E-564D-7949-B942-8537623B7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932" y="2265703"/>
            <a:ext cx="5160328" cy="40984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a:extLst>
              <a:ext uri="{FF2B5EF4-FFF2-40B4-BE49-F238E27FC236}">
                <a16:creationId xmlns:a16="http://schemas.microsoft.com/office/drawing/2014/main" id="{0B645B9F-9EB0-F6E2-1DBB-ABBF08F782D1}"/>
              </a:ext>
            </a:extLst>
          </p:cNvPr>
          <p:cNvSpPr>
            <a:spLocks noChangeArrowheads="1"/>
          </p:cNvSpPr>
          <p:nvPr/>
        </p:nvSpPr>
        <p:spPr bwMode="auto">
          <a:xfrm>
            <a:off x="1665922" y="1565870"/>
            <a:ext cx="18473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016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5974713" y="499707"/>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a:t>
            </a:r>
          </a:p>
        </p:txBody>
      </p:sp>
      <p:sp>
        <p:nvSpPr>
          <p:cNvPr id="2" name="Rectangle 4">
            <a:extLst>
              <a:ext uri="{FF2B5EF4-FFF2-40B4-BE49-F238E27FC236}">
                <a16:creationId xmlns:a16="http://schemas.microsoft.com/office/drawing/2014/main" id="{74EDC7F2-8834-3834-EF9F-5FB343A32BD4}"/>
              </a:ext>
            </a:extLst>
          </p:cNvPr>
          <p:cNvSpPr>
            <a:spLocks noChangeArrowheads="1"/>
          </p:cNvSpPr>
          <p:nvPr/>
        </p:nvSpPr>
        <p:spPr bwMode="auto">
          <a:xfrm>
            <a:off x="1079155" y="1663419"/>
            <a:ext cx="975296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59300" algn="l"/>
              </a:tabLst>
              <a:defRPr>
                <a:solidFill>
                  <a:schemeClr val="tx1"/>
                </a:solidFill>
                <a:latin typeface="Arial" panose="020B0604020202020204" pitchFamily="34" charset="0"/>
              </a:defRPr>
            </a:lvl1pPr>
            <a:lvl2pPr eaLnBrk="0" fontAlgn="base" hangingPunct="0">
              <a:spcBef>
                <a:spcPct val="0"/>
              </a:spcBef>
              <a:spcAft>
                <a:spcPct val="0"/>
              </a:spcAft>
              <a:tabLst>
                <a:tab pos="4559300" algn="l"/>
              </a:tabLst>
              <a:defRPr>
                <a:solidFill>
                  <a:schemeClr val="tx1"/>
                </a:solidFill>
                <a:latin typeface="Arial" panose="020B0604020202020204" pitchFamily="34" charset="0"/>
              </a:defRPr>
            </a:lvl2pPr>
            <a:lvl3pPr eaLnBrk="0" fontAlgn="base" hangingPunct="0">
              <a:spcBef>
                <a:spcPct val="0"/>
              </a:spcBef>
              <a:spcAft>
                <a:spcPct val="0"/>
              </a:spcAft>
              <a:tabLst>
                <a:tab pos="4559300" algn="l"/>
              </a:tabLst>
              <a:defRPr>
                <a:solidFill>
                  <a:schemeClr val="tx1"/>
                </a:solidFill>
                <a:latin typeface="Arial" panose="020B0604020202020204" pitchFamily="34" charset="0"/>
              </a:defRPr>
            </a:lvl3pPr>
            <a:lvl4pPr eaLnBrk="0" fontAlgn="base" hangingPunct="0">
              <a:spcBef>
                <a:spcPct val="0"/>
              </a:spcBef>
              <a:spcAft>
                <a:spcPct val="0"/>
              </a:spcAft>
              <a:tabLst>
                <a:tab pos="4559300" algn="l"/>
              </a:tabLst>
              <a:defRPr>
                <a:solidFill>
                  <a:schemeClr val="tx1"/>
                </a:solidFill>
                <a:latin typeface="Arial" panose="020B0604020202020204" pitchFamily="34" charset="0"/>
              </a:defRPr>
            </a:lvl4pPr>
            <a:lvl5pPr eaLnBrk="0" fontAlgn="base" hangingPunct="0">
              <a:spcBef>
                <a:spcPct val="0"/>
              </a:spcBef>
              <a:spcAft>
                <a:spcPct val="0"/>
              </a:spcAft>
              <a:tabLst>
                <a:tab pos="4559300" algn="l"/>
              </a:tabLst>
              <a:defRPr>
                <a:solidFill>
                  <a:schemeClr val="tx1"/>
                </a:solidFill>
                <a:latin typeface="Arial" panose="020B0604020202020204" pitchFamily="34" charset="0"/>
              </a:defRPr>
            </a:lvl5pPr>
            <a:lvl6pPr eaLnBrk="0" fontAlgn="base" hangingPunct="0">
              <a:spcBef>
                <a:spcPct val="0"/>
              </a:spcBef>
              <a:spcAft>
                <a:spcPct val="0"/>
              </a:spcAft>
              <a:tabLst>
                <a:tab pos="4559300" algn="l"/>
              </a:tabLst>
              <a:defRPr>
                <a:solidFill>
                  <a:schemeClr val="tx1"/>
                </a:solidFill>
                <a:latin typeface="Arial" panose="020B0604020202020204" pitchFamily="34" charset="0"/>
              </a:defRPr>
            </a:lvl6pPr>
            <a:lvl7pPr eaLnBrk="0" fontAlgn="base" hangingPunct="0">
              <a:spcBef>
                <a:spcPct val="0"/>
              </a:spcBef>
              <a:spcAft>
                <a:spcPct val="0"/>
              </a:spcAft>
              <a:tabLst>
                <a:tab pos="4559300" algn="l"/>
              </a:tabLst>
              <a:defRPr>
                <a:solidFill>
                  <a:schemeClr val="tx1"/>
                </a:solidFill>
                <a:latin typeface="Arial" panose="020B0604020202020204" pitchFamily="34" charset="0"/>
              </a:defRPr>
            </a:lvl7pPr>
            <a:lvl8pPr eaLnBrk="0" fontAlgn="base" hangingPunct="0">
              <a:spcBef>
                <a:spcPct val="0"/>
              </a:spcBef>
              <a:spcAft>
                <a:spcPct val="0"/>
              </a:spcAft>
              <a:tabLst>
                <a:tab pos="4559300" algn="l"/>
              </a:tabLst>
              <a:defRPr>
                <a:solidFill>
                  <a:schemeClr val="tx1"/>
                </a:solidFill>
                <a:latin typeface="Arial" panose="020B0604020202020204" pitchFamily="34" charset="0"/>
              </a:defRPr>
            </a:lvl8pPr>
            <a:lvl9pPr eaLnBrk="0" fontAlgn="base" hangingPunct="0">
              <a:spcBef>
                <a:spcPct val="0"/>
              </a:spcBef>
              <a:spcAft>
                <a:spcPct val="0"/>
              </a:spcAft>
              <a:tabLst>
                <a:tab pos="4559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59300" algn="l"/>
              </a:tabLst>
            </a:pPr>
            <a:r>
              <a:rPr kumimoji="0" lang="es-MX" altLang="es-MX" sz="16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Nombre ______________________________________________</a:t>
            </a:r>
            <a:r>
              <a:rPr kumimoji="0" lang="es-MX" altLang="es-MX"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MX" altLang="es-MX" sz="16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Fecha ________________</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59300" algn="l"/>
              </a:tabLst>
            </a:pPr>
            <a:r>
              <a:rPr kumimoji="0" lang="es-MX" altLang="es-MX" sz="16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Tabla en forma de rueda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59300" algn="l"/>
              </a:tabLst>
            </a:pPr>
            <a:r>
              <a:rPr kumimoji="0" lang="es-MX" altLang="es-MX" sz="16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Agrega palabras descriptivas sobre tu tema entre los rayos de la rueda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59300" algn="l"/>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a:extLst>
              <a:ext uri="{FF2B5EF4-FFF2-40B4-BE49-F238E27FC236}">
                <a16:creationId xmlns:a16="http://schemas.microsoft.com/office/drawing/2014/main" id="{3E3233BA-85AB-2C54-1C80-D4773F986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484" y="2504049"/>
            <a:ext cx="3869031" cy="38967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483C4DE7-18FD-B3D7-183E-685B65F059A9}"/>
              </a:ext>
            </a:extLst>
          </p:cNvPr>
          <p:cNvSpPr>
            <a:spLocks noChangeArrowheads="1"/>
          </p:cNvSpPr>
          <p:nvPr/>
        </p:nvSpPr>
        <p:spPr bwMode="auto">
          <a:xfrm>
            <a:off x="0" y="457200"/>
            <a:ext cx="115214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spTree>
    <p:extLst>
      <p:ext uri="{BB962C8B-B14F-4D97-AF65-F5344CB8AC3E}">
        <p14:creationId xmlns:p14="http://schemas.microsoft.com/office/powerpoint/2010/main" val="2870872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60A17ACC-79C3-A8BC-660E-780D3E6EAE63}"/>
              </a:ext>
            </a:extLst>
          </p:cNvPr>
          <p:cNvGrpSpPr/>
          <p:nvPr/>
        </p:nvGrpSpPr>
        <p:grpSpPr>
          <a:xfrm>
            <a:off x="2478699" y="255897"/>
            <a:ext cx="6910962" cy="6550924"/>
            <a:chOff x="0" y="0"/>
            <a:chExt cx="5841175" cy="5829300"/>
          </a:xfrm>
        </p:grpSpPr>
        <p:grpSp>
          <p:nvGrpSpPr>
            <p:cNvPr id="5" name="Grupo 4">
              <a:extLst>
                <a:ext uri="{FF2B5EF4-FFF2-40B4-BE49-F238E27FC236}">
                  <a16:creationId xmlns:a16="http://schemas.microsoft.com/office/drawing/2014/main" id="{63D238A1-C12B-FE23-369E-B7804F1F8990}"/>
                </a:ext>
              </a:extLst>
            </p:cNvPr>
            <p:cNvGrpSpPr/>
            <p:nvPr/>
          </p:nvGrpSpPr>
          <p:grpSpPr>
            <a:xfrm>
              <a:off x="0" y="0"/>
              <a:ext cx="5841175" cy="5829300"/>
              <a:chOff x="0" y="0"/>
              <a:chExt cx="5841175" cy="5829300"/>
            </a:xfrm>
          </p:grpSpPr>
          <p:grpSp>
            <p:nvGrpSpPr>
              <p:cNvPr id="7" name="Grupo 6">
                <a:extLst>
                  <a:ext uri="{FF2B5EF4-FFF2-40B4-BE49-F238E27FC236}">
                    <a16:creationId xmlns:a16="http://schemas.microsoft.com/office/drawing/2014/main" id="{940BFFE1-8E51-DBCB-1032-EBA48CA75CD3}"/>
                  </a:ext>
                </a:extLst>
              </p:cNvPr>
              <p:cNvGrpSpPr/>
              <p:nvPr/>
            </p:nvGrpSpPr>
            <p:grpSpPr>
              <a:xfrm>
                <a:off x="1555667" y="0"/>
                <a:ext cx="2710527" cy="5829300"/>
                <a:chOff x="0" y="0"/>
                <a:chExt cx="2710527" cy="5829300"/>
              </a:xfrm>
            </p:grpSpPr>
            <p:cxnSp>
              <p:nvCxnSpPr>
                <p:cNvPr id="27" name="Conector recto 26">
                  <a:extLst>
                    <a:ext uri="{FF2B5EF4-FFF2-40B4-BE49-F238E27FC236}">
                      <a16:creationId xmlns:a16="http://schemas.microsoft.com/office/drawing/2014/main" id="{49ED337F-A18D-9240-69AE-F04FD4D685AE}"/>
                    </a:ext>
                  </a:extLst>
                </p:cNvPr>
                <p:cNvCxnSpPr/>
                <p:nvPr/>
              </p:nvCxnSpPr>
              <p:spPr>
                <a:xfrm>
                  <a:off x="1384713" y="0"/>
                  <a:ext cx="0" cy="582930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Cuadro de texto 2">
                  <a:extLst>
                    <a:ext uri="{FF2B5EF4-FFF2-40B4-BE49-F238E27FC236}">
                      <a16:creationId xmlns:a16="http://schemas.microsoft.com/office/drawing/2014/main" id="{6F6C0378-49A9-7FA8-9D29-21508F222304}"/>
                    </a:ext>
                  </a:extLst>
                </p:cNvPr>
                <p:cNvSpPr txBox="1">
                  <a:spLocks noChangeArrowheads="1"/>
                </p:cNvSpPr>
                <p:nvPr/>
              </p:nvSpPr>
              <p:spPr bwMode="auto">
                <a:xfrm rot="5400000">
                  <a:off x="474568" y="4534593"/>
                  <a:ext cx="2055495" cy="352425"/>
                </a:xfrm>
                <a:prstGeom prst="rect">
                  <a:avLst/>
                </a:prstGeom>
                <a:noFill/>
                <a:ln w="9525">
                  <a:noFill/>
                  <a:miter lim="800000"/>
                  <a:headEnd/>
                  <a:tailEnd/>
                </a:ln>
                <a:effectLst>
                  <a:outerShdw blurRad="50800" dist="38100" dir="16200000" rotWithShape="0">
                    <a:prstClr val="black">
                      <a:alpha val="40000"/>
                    </a:prstClr>
                  </a:outerShdw>
                </a:effectLst>
              </p:spPr>
              <p:txBody>
                <a:bodyPr rot="0" vert="horz" wrap="square" lIns="91440" tIns="45720" rIns="91440" bIns="45720" anchor="t" anchorCtr="0">
                  <a:noAutofit/>
                </a:bodyPr>
                <a:lstStyle/>
                <a:p>
                  <a:pPr>
                    <a:lnSpc>
                      <a:spcPct val="107000"/>
                    </a:lnSpc>
                    <a:spcAft>
                      <a:spcPts val="800"/>
                    </a:spcAft>
                  </a:pPr>
                  <a:r>
                    <a:rPr lang="es-PE" sz="1400" b="1">
                      <a:solidFill>
                        <a:srgbClr val="993366"/>
                      </a:solidFill>
                      <a:effectLst/>
                      <a:latin typeface="Bahnschrift Light" panose="020B0502040204020203" pitchFamily="34" charset="0"/>
                      <a:ea typeface="Calibri" panose="020F0502020204030204" pitchFamily="34" charset="0"/>
                      <a:cs typeface="Times New Roman" panose="02020603050405020304" pitchFamily="18" charset="0"/>
                    </a:rPr>
                    <a:t>ESCRIBE TEXTO AQUÍ</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Cuadro de texto 2">
                  <a:extLst>
                    <a:ext uri="{FF2B5EF4-FFF2-40B4-BE49-F238E27FC236}">
                      <a16:creationId xmlns:a16="http://schemas.microsoft.com/office/drawing/2014/main" id="{D7D2A00F-6D32-5E62-E3B8-0E60FC757F44}"/>
                    </a:ext>
                  </a:extLst>
                </p:cNvPr>
                <p:cNvSpPr txBox="1">
                  <a:spLocks noChangeArrowheads="1"/>
                </p:cNvSpPr>
                <p:nvPr/>
              </p:nvSpPr>
              <p:spPr bwMode="auto">
                <a:xfrm rot="16200000" flipH="1">
                  <a:off x="225187" y="960120"/>
                  <a:ext cx="2055495" cy="352425"/>
                </a:xfrm>
                <a:prstGeom prst="rect">
                  <a:avLst/>
                </a:prstGeom>
                <a:noFill/>
                <a:ln w="9525">
                  <a:noFill/>
                  <a:miter lim="800000"/>
                  <a:headEnd/>
                  <a:tailEnd/>
                </a:ln>
                <a:effectLst>
                  <a:outerShdw blurRad="50800" dist="38100" dir="16200000" rotWithShape="0">
                    <a:prstClr val="black">
                      <a:alpha val="40000"/>
                    </a:prstClr>
                  </a:outerShdw>
                </a:effectLst>
              </p:spPr>
              <p:txBody>
                <a:bodyPr rot="0" vert="horz" wrap="square" lIns="91440" tIns="45720" rIns="91440" bIns="45720" anchor="t" anchorCtr="0">
                  <a:noAutofit/>
                </a:bodyPr>
                <a:lstStyle/>
                <a:p>
                  <a:pPr>
                    <a:lnSpc>
                      <a:spcPct val="107000"/>
                    </a:lnSpc>
                    <a:spcAft>
                      <a:spcPts val="800"/>
                    </a:spcAft>
                  </a:pPr>
                  <a:r>
                    <a:rPr lang="es-PE" sz="1400" b="1">
                      <a:solidFill>
                        <a:srgbClr val="993366"/>
                      </a:solidFill>
                      <a:effectLst/>
                      <a:latin typeface="Bahnschrift Light" panose="020B0502040204020203" pitchFamily="34" charset="0"/>
                      <a:ea typeface="Calibri" panose="020F0502020204030204" pitchFamily="34" charset="0"/>
                      <a:cs typeface="Times New Roman" panose="02020603050405020304" pitchFamily="18" charset="0"/>
                    </a:rPr>
                    <a:t>ESCRIBE TEXTO AQUÍ</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Cuadro de texto 2">
                  <a:extLst>
                    <a:ext uri="{FF2B5EF4-FFF2-40B4-BE49-F238E27FC236}">
                      <a16:creationId xmlns:a16="http://schemas.microsoft.com/office/drawing/2014/main" id="{3F11C704-2BD0-209D-8514-A13C4394D113}"/>
                    </a:ext>
                  </a:extLst>
                </p:cNvPr>
                <p:cNvSpPr txBox="1">
                  <a:spLocks noChangeArrowheads="1"/>
                </p:cNvSpPr>
                <p:nvPr/>
              </p:nvSpPr>
              <p:spPr bwMode="auto">
                <a:xfrm>
                  <a:off x="1330037" y="244682"/>
                  <a:ext cx="1380490" cy="1306195"/>
                </a:xfrm>
                <a:prstGeom prst="rect">
                  <a:avLst/>
                </a:prstGeom>
                <a:noFill/>
                <a:ln w="9525">
                  <a:noFill/>
                  <a:miter lim="800000"/>
                  <a:headEnd/>
                  <a:tailEnd/>
                </a:ln>
                <a:scene3d>
                  <a:camera prst="orthographicFront">
                    <a:rot lat="0" lon="0" rev="0"/>
                  </a:camera>
                  <a:lightRig rig="threePt" dir="t"/>
                </a:scene3d>
              </p:spPr>
              <p:txBody>
                <a:bodyPr rot="0" vert="horz" wrap="square" lIns="91440" tIns="45720" rIns="91440" bIns="45720" anchor="t" anchorCtr="0">
                  <a:noAutofit/>
                </a:bodyPr>
                <a:lstStyle/>
                <a:p>
                  <a:pPr>
                    <a:lnSpc>
                      <a:spcPct val="107000"/>
                    </a:lnSpc>
                    <a:spcAft>
                      <a:spcPts val="800"/>
                    </a:spcAft>
                  </a:pPr>
                  <a:r>
                    <a:rPr lang="en-US" sz="100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Lorem ipsum dolor sit amet, consectetuer adipiscing elit. </a:t>
                  </a:r>
                  <a:r>
                    <a:rPr lang="es-PE" sz="100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Maecenas porttitor congue massa. Fusce posuere, magna sed pulvinar ultricies.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sz="100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Cuadro de texto 2">
                  <a:extLst>
                    <a:ext uri="{FF2B5EF4-FFF2-40B4-BE49-F238E27FC236}">
                      <a16:creationId xmlns:a16="http://schemas.microsoft.com/office/drawing/2014/main" id="{5C748A69-40B7-D873-BED9-121DA7C260B1}"/>
                    </a:ext>
                  </a:extLst>
                </p:cNvPr>
                <p:cNvSpPr txBox="1">
                  <a:spLocks noChangeArrowheads="1"/>
                </p:cNvSpPr>
                <p:nvPr/>
              </p:nvSpPr>
              <p:spPr bwMode="auto">
                <a:xfrm>
                  <a:off x="0" y="4365419"/>
                  <a:ext cx="1382395" cy="1306195"/>
                </a:xfrm>
                <a:prstGeom prst="rect">
                  <a:avLst/>
                </a:prstGeom>
                <a:noFill/>
                <a:ln w="9525">
                  <a:noFill/>
                  <a:miter lim="800000"/>
                  <a:headEnd/>
                  <a:tailEnd/>
                </a:ln>
                <a:scene3d>
                  <a:camera prst="orthographicFront">
                    <a:rot lat="0" lon="0" rev="0"/>
                  </a:camera>
                  <a:lightRig rig="threePt" dir="t"/>
                </a:scene3d>
              </p:spPr>
              <p:txBody>
                <a:bodyPr rot="0" vert="horz" wrap="square" lIns="91440" tIns="45720" rIns="91440" bIns="45720" anchor="t" anchorCtr="0">
                  <a:noAutofit/>
                </a:bodyPr>
                <a:lstStyle/>
                <a:p>
                  <a:pPr algn="r">
                    <a:lnSpc>
                      <a:spcPct val="107000"/>
                    </a:lnSpc>
                    <a:spcAft>
                      <a:spcPts val="800"/>
                    </a:spcAft>
                  </a:pPr>
                  <a:r>
                    <a:rPr lang="en-US" sz="100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Lorem ipsum dolor sit amet, consectetuer adipiscing elit. </a:t>
                  </a:r>
                  <a:r>
                    <a:rPr lang="es-PE" sz="100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Maecenas porttitor congue massa. Fusce posuere, magna sed pulvinar ultricies.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s-PE" sz="100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 name="Grupo 7">
                <a:extLst>
                  <a:ext uri="{FF2B5EF4-FFF2-40B4-BE49-F238E27FC236}">
                    <a16:creationId xmlns:a16="http://schemas.microsoft.com/office/drawing/2014/main" id="{E45D89FC-B67F-DADD-12AC-39C59356CF47}"/>
                  </a:ext>
                </a:extLst>
              </p:cNvPr>
              <p:cNvGrpSpPr/>
              <p:nvPr/>
            </p:nvGrpSpPr>
            <p:grpSpPr>
              <a:xfrm>
                <a:off x="11875" y="1591294"/>
                <a:ext cx="5829300" cy="2700556"/>
                <a:chOff x="0" y="0"/>
                <a:chExt cx="5829300" cy="2700556"/>
              </a:xfrm>
            </p:grpSpPr>
            <p:cxnSp>
              <p:nvCxnSpPr>
                <p:cNvPr id="22" name="Conector recto 21">
                  <a:extLst>
                    <a:ext uri="{FF2B5EF4-FFF2-40B4-BE49-F238E27FC236}">
                      <a16:creationId xmlns:a16="http://schemas.microsoft.com/office/drawing/2014/main" id="{FC50C8EA-DA5A-0CEF-35BF-34B2D3A7580C}"/>
                    </a:ext>
                  </a:extLst>
                </p:cNvPr>
                <p:cNvCxnSpPr/>
                <p:nvPr/>
              </p:nvCxnSpPr>
              <p:spPr>
                <a:xfrm rot="16200000">
                  <a:off x="2914650" y="-1575134"/>
                  <a:ext cx="0" cy="582930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Cuadro de texto 2">
                  <a:extLst>
                    <a:ext uri="{FF2B5EF4-FFF2-40B4-BE49-F238E27FC236}">
                      <a16:creationId xmlns:a16="http://schemas.microsoft.com/office/drawing/2014/main" id="{296B0EB4-FB13-9FCE-84FC-015C0E4138EE}"/>
                    </a:ext>
                  </a:extLst>
                </p:cNvPr>
                <p:cNvSpPr txBox="1">
                  <a:spLocks noChangeArrowheads="1"/>
                </p:cNvSpPr>
                <p:nvPr/>
              </p:nvSpPr>
              <p:spPr bwMode="auto">
                <a:xfrm flipH="1">
                  <a:off x="3756685" y="1055374"/>
                  <a:ext cx="2055495" cy="352425"/>
                </a:xfrm>
                <a:prstGeom prst="rect">
                  <a:avLst/>
                </a:prstGeom>
                <a:noFill/>
                <a:ln w="9525">
                  <a:noFill/>
                  <a:miter lim="800000"/>
                  <a:headEnd/>
                  <a:tailEnd/>
                </a:ln>
                <a:effectLst>
                  <a:outerShdw blurRad="50800" dist="38100" dir="16200000" rotWithShape="0">
                    <a:prstClr val="black">
                      <a:alpha val="40000"/>
                    </a:prstClr>
                  </a:outerShdw>
                </a:effectLst>
              </p:spPr>
              <p:txBody>
                <a:bodyPr rot="0" vert="horz" wrap="square" lIns="91440" tIns="45720" rIns="91440" bIns="45720" anchor="t" anchorCtr="0">
                  <a:noAutofit/>
                </a:bodyPr>
                <a:lstStyle/>
                <a:p>
                  <a:pPr>
                    <a:lnSpc>
                      <a:spcPct val="107000"/>
                    </a:lnSpc>
                    <a:spcAft>
                      <a:spcPts val="800"/>
                    </a:spcAft>
                  </a:pPr>
                  <a:r>
                    <a:rPr lang="es-PE" sz="1400" b="1">
                      <a:solidFill>
                        <a:srgbClr val="FF0000"/>
                      </a:solidFill>
                      <a:effectLst/>
                      <a:latin typeface="Bahnschrift Light" panose="020B0502040204020203" pitchFamily="34" charset="0"/>
                      <a:ea typeface="Calibri" panose="020F0502020204030204" pitchFamily="34" charset="0"/>
                      <a:cs typeface="Times New Roman" panose="02020603050405020304" pitchFamily="18" charset="0"/>
                    </a:rPr>
                    <a:t>ESCRIBE TEXTO AQUÍ</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uadro de texto 2">
                  <a:extLst>
                    <a:ext uri="{FF2B5EF4-FFF2-40B4-BE49-F238E27FC236}">
                      <a16:creationId xmlns:a16="http://schemas.microsoft.com/office/drawing/2014/main" id="{1F43F7FF-5939-9086-D6AF-666F189A0C1A}"/>
                    </a:ext>
                  </a:extLst>
                </p:cNvPr>
                <p:cNvSpPr txBox="1">
                  <a:spLocks noChangeArrowheads="1"/>
                </p:cNvSpPr>
                <p:nvPr/>
              </p:nvSpPr>
              <p:spPr bwMode="auto">
                <a:xfrm flipH="1" flipV="1">
                  <a:off x="146586" y="1292881"/>
                  <a:ext cx="2055495" cy="352425"/>
                </a:xfrm>
                <a:prstGeom prst="rect">
                  <a:avLst/>
                </a:prstGeom>
                <a:noFill/>
                <a:ln w="9525">
                  <a:noFill/>
                  <a:miter lim="800000"/>
                  <a:headEnd/>
                  <a:tailEnd/>
                </a:ln>
                <a:effectLst>
                  <a:outerShdw blurRad="50800" dist="38100" dir="16200000" rotWithShape="0">
                    <a:prstClr val="black">
                      <a:alpha val="40000"/>
                    </a:prstClr>
                  </a:outerShdw>
                </a:effectLst>
              </p:spPr>
              <p:txBody>
                <a:bodyPr rot="0" vert="horz" wrap="square" lIns="91440" tIns="45720" rIns="91440" bIns="45720" anchor="t" anchorCtr="0">
                  <a:noAutofit/>
                </a:bodyPr>
                <a:lstStyle/>
                <a:p>
                  <a:pPr>
                    <a:lnSpc>
                      <a:spcPct val="107000"/>
                    </a:lnSpc>
                    <a:spcAft>
                      <a:spcPts val="800"/>
                    </a:spcAft>
                  </a:pPr>
                  <a:r>
                    <a:rPr lang="es-PE" sz="1400" b="1">
                      <a:solidFill>
                        <a:srgbClr val="FF0000"/>
                      </a:solidFill>
                      <a:effectLst/>
                      <a:latin typeface="Bahnschrift Light" panose="020B0502040204020203" pitchFamily="34" charset="0"/>
                      <a:ea typeface="Calibri" panose="020F0502020204030204" pitchFamily="34" charset="0"/>
                      <a:cs typeface="Times New Roman" panose="02020603050405020304" pitchFamily="18" charset="0"/>
                    </a:rPr>
                    <a:t>ESCRIBE TEXTO AQUÍ</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Cuadro de texto 2">
                  <a:extLst>
                    <a:ext uri="{FF2B5EF4-FFF2-40B4-BE49-F238E27FC236}">
                      <a16:creationId xmlns:a16="http://schemas.microsoft.com/office/drawing/2014/main" id="{D6395B76-35C9-4DC2-5114-2B8B1F2F8874}"/>
                    </a:ext>
                  </a:extLst>
                </p:cNvPr>
                <p:cNvSpPr txBox="1">
                  <a:spLocks noChangeArrowheads="1"/>
                </p:cNvSpPr>
                <p:nvPr/>
              </p:nvSpPr>
              <p:spPr bwMode="auto">
                <a:xfrm rot="5400000">
                  <a:off x="4343973" y="1356261"/>
                  <a:ext cx="1382395" cy="1306195"/>
                </a:xfrm>
                <a:prstGeom prst="rect">
                  <a:avLst/>
                </a:prstGeom>
                <a:noFill/>
                <a:ln w="9525">
                  <a:noFill/>
                  <a:miter lim="800000"/>
                  <a:headEnd/>
                  <a:tailEnd/>
                </a:ln>
                <a:scene3d>
                  <a:camera prst="orthographicFront">
                    <a:rot lat="0" lon="0" rev="0"/>
                  </a:camera>
                  <a:lightRig rig="threePt" dir="t"/>
                </a:scene3d>
              </p:spPr>
              <p:txBody>
                <a:bodyPr rot="0" vert="horz" wrap="square" lIns="91440" tIns="45720" rIns="91440" bIns="45720" anchor="t" anchorCtr="0">
                  <a:noAutofit/>
                </a:bodyPr>
                <a:lstStyle/>
                <a:p>
                  <a:pPr>
                    <a:lnSpc>
                      <a:spcPct val="107000"/>
                    </a:lnSpc>
                    <a:spcAft>
                      <a:spcPts val="800"/>
                    </a:spcAft>
                  </a:pPr>
                  <a:r>
                    <a:rPr lang="en-US"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Lorem ipsum dolor sit </a:t>
                  </a:r>
                  <a:r>
                    <a:rPr lang="en-US" sz="1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amet</a:t>
                  </a:r>
                  <a:r>
                    <a:rPr lang="en-US"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consectetuer</a:t>
                  </a:r>
                  <a:r>
                    <a:rPr lang="en-US"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adipiscing</a:t>
                  </a:r>
                  <a:r>
                    <a:rPr lang="en-US"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elit</a:t>
                  </a:r>
                  <a:r>
                    <a:rPr lang="en-US"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Maecenas</a:t>
                  </a:r>
                  <a:r>
                    <a:rPr lang="es-PE"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porttitor</a:t>
                  </a:r>
                  <a:r>
                    <a:rPr lang="es-PE"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congue</a:t>
                  </a:r>
                  <a:r>
                    <a:rPr lang="es-PE"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massa</a:t>
                  </a:r>
                  <a:r>
                    <a:rPr lang="es-PE"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Fusce</a:t>
                  </a:r>
                  <a:r>
                    <a:rPr lang="es-PE"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posuere</a:t>
                  </a:r>
                  <a:r>
                    <a:rPr lang="es-PE"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magna sed pulvinar </a:t>
                  </a:r>
                  <a:r>
                    <a:rPr lang="es-PE" sz="1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ultricies</a:t>
                  </a:r>
                  <a:r>
                    <a:rPr lang="es-PE"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sz="1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Cuadro de texto 2">
                  <a:extLst>
                    <a:ext uri="{FF2B5EF4-FFF2-40B4-BE49-F238E27FC236}">
                      <a16:creationId xmlns:a16="http://schemas.microsoft.com/office/drawing/2014/main" id="{90B75BC1-9DC2-52F3-4750-05BBC8D23932}"/>
                    </a:ext>
                  </a:extLst>
                </p:cNvPr>
                <p:cNvSpPr txBox="1">
                  <a:spLocks noChangeArrowheads="1"/>
                </p:cNvSpPr>
                <p:nvPr/>
              </p:nvSpPr>
              <p:spPr bwMode="auto">
                <a:xfrm rot="16200000">
                  <a:off x="246986" y="38100"/>
                  <a:ext cx="1382395" cy="1306195"/>
                </a:xfrm>
                <a:prstGeom prst="rect">
                  <a:avLst/>
                </a:prstGeom>
                <a:noFill/>
                <a:ln w="9525">
                  <a:noFill/>
                  <a:miter lim="800000"/>
                  <a:headEnd/>
                  <a:tailEnd/>
                </a:ln>
                <a:scene3d>
                  <a:camera prst="orthographicFront">
                    <a:rot lat="0" lon="0" rev="0"/>
                  </a:camera>
                  <a:lightRig rig="threePt" dir="t"/>
                </a:scene3d>
              </p:spPr>
              <p:txBody>
                <a:bodyPr rot="0" vert="horz" wrap="square" lIns="91440" tIns="45720" rIns="91440" bIns="45720" anchor="t" anchorCtr="0">
                  <a:noAutofit/>
                </a:bodyPr>
                <a:lstStyle/>
                <a:p>
                  <a:pPr>
                    <a:lnSpc>
                      <a:spcPct val="107000"/>
                    </a:lnSpc>
                    <a:spcAft>
                      <a:spcPts val="800"/>
                    </a:spcAft>
                  </a:pPr>
                  <a:r>
                    <a:rPr lang="en-US" sz="10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Lorem ipsum dolor sit amet, consectetuer adipiscing elit. </a:t>
                  </a:r>
                  <a:r>
                    <a:rPr lang="es-PE" sz="10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Maecenas porttitor congue massa. Fusce posuere, magna sed pulvinar ultricies.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sz="10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9" name="Grupo 8">
                <a:extLst>
                  <a:ext uri="{FF2B5EF4-FFF2-40B4-BE49-F238E27FC236}">
                    <a16:creationId xmlns:a16="http://schemas.microsoft.com/office/drawing/2014/main" id="{885084DD-4C2C-16B9-CD5E-C0CA705529E3}"/>
                  </a:ext>
                </a:extLst>
              </p:cNvPr>
              <p:cNvGrpSpPr/>
              <p:nvPr/>
            </p:nvGrpSpPr>
            <p:grpSpPr>
              <a:xfrm>
                <a:off x="0" y="1250621"/>
                <a:ext cx="5828400" cy="3331663"/>
                <a:chOff x="0" y="0"/>
                <a:chExt cx="5828400" cy="3331663"/>
              </a:xfrm>
            </p:grpSpPr>
            <p:cxnSp>
              <p:nvCxnSpPr>
                <p:cNvPr id="17" name="Conector recto 16">
                  <a:extLst>
                    <a:ext uri="{FF2B5EF4-FFF2-40B4-BE49-F238E27FC236}">
                      <a16:creationId xmlns:a16="http://schemas.microsoft.com/office/drawing/2014/main" id="{B0D2CFD3-DADF-F60D-0F67-622F840C0B69}"/>
                    </a:ext>
                  </a:extLst>
                </p:cNvPr>
                <p:cNvCxnSpPr/>
                <p:nvPr/>
              </p:nvCxnSpPr>
              <p:spPr>
                <a:xfrm rot="2700000">
                  <a:off x="2914200" y="-1245087"/>
                  <a:ext cx="0" cy="582840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Cuadro de texto 2">
                  <a:extLst>
                    <a:ext uri="{FF2B5EF4-FFF2-40B4-BE49-F238E27FC236}">
                      <a16:creationId xmlns:a16="http://schemas.microsoft.com/office/drawing/2014/main" id="{A857E5CE-239A-D6FA-208F-3A8CDBDAEF44}"/>
                    </a:ext>
                  </a:extLst>
                </p:cNvPr>
                <p:cNvSpPr txBox="1">
                  <a:spLocks noChangeArrowheads="1"/>
                </p:cNvSpPr>
                <p:nvPr/>
              </p:nvSpPr>
              <p:spPr bwMode="auto">
                <a:xfrm rot="18900000" flipH="1">
                  <a:off x="3052498" y="164506"/>
                  <a:ext cx="2055495" cy="352425"/>
                </a:xfrm>
                <a:prstGeom prst="rect">
                  <a:avLst/>
                </a:prstGeom>
                <a:noFill/>
                <a:ln w="9525">
                  <a:noFill/>
                  <a:miter lim="800000"/>
                  <a:headEnd/>
                  <a:tailEnd/>
                </a:ln>
                <a:effectLst>
                  <a:outerShdw blurRad="50800" dist="38100" dir="16200000" rotWithShape="0">
                    <a:prstClr val="black">
                      <a:alpha val="40000"/>
                    </a:prstClr>
                  </a:outerShdw>
                </a:effectLst>
              </p:spPr>
              <p:txBody>
                <a:bodyPr rot="0" vert="horz" wrap="square" lIns="91440" tIns="45720" rIns="91440" bIns="45720" anchor="t" anchorCtr="0">
                  <a:noAutofit/>
                </a:bodyPr>
                <a:lstStyle/>
                <a:p>
                  <a:pPr>
                    <a:lnSpc>
                      <a:spcPct val="107000"/>
                    </a:lnSpc>
                    <a:spcAft>
                      <a:spcPts val="800"/>
                    </a:spcAft>
                  </a:pPr>
                  <a:r>
                    <a:rPr lang="es-PE" sz="1400" b="1">
                      <a:solidFill>
                        <a:srgbClr val="0070C0"/>
                      </a:solidFill>
                      <a:effectLst/>
                      <a:latin typeface="Bahnschrift Light" panose="020B0502040204020203" pitchFamily="34" charset="0"/>
                      <a:ea typeface="Calibri" panose="020F0502020204030204" pitchFamily="34" charset="0"/>
                      <a:cs typeface="Times New Roman" panose="02020603050405020304" pitchFamily="18" charset="0"/>
                    </a:rPr>
                    <a:t>ESCRIBE TEXTO AQUÍ</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Cuadro de texto 2">
                  <a:extLst>
                    <a:ext uri="{FF2B5EF4-FFF2-40B4-BE49-F238E27FC236}">
                      <a16:creationId xmlns:a16="http://schemas.microsoft.com/office/drawing/2014/main" id="{20C545A7-C66A-C71D-3295-1AAF201BD09D}"/>
                    </a:ext>
                  </a:extLst>
                </p:cNvPr>
                <p:cNvSpPr txBox="1">
                  <a:spLocks noChangeArrowheads="1"/>
                </p:cNvSpPr>
                <p:nvPr/>
              </p:nvSpPr>
              <p:spPr bwMode="auto">
                <a:xfrm rot="8113793">
                  <a:off x="677433" y="2848329"/>
                  <a:ext cx="2055495" cy="352425"/>
                </a:xfrm>
                <a:prstGeom prst="rect">
                  <a:avLst/>
                </a:prstGeom>
                <a:noFill/>
                <a:ln w="9525">
                  <a:noFill/>
                  <a:miter lim="800000"/>
                  <a:headEnd/>
                  <a:tailEnd/>
                </a:ln>
                <a:effectLst>
                  <a:outerShdw blurRad="50800" dist="38100" dir="16200000" rotWithShape="0">
                    <a:prstClr val="black">
                      <a:alpha val="40000"/>
                    </a:prstClr>
                  </a:outerShdw>
                </a:effectLst>
              </p:spPr>
              <p:txBody>
                <a:bodyPr rot="0" vert="horz" wrap="square" lIns="91440" tIns="45720" rIns="91440" bIns="45720" anchor="t" anchorCtr="0">
                  <a:noAutofit/>
                </a:bodyPr>
                <a:lstStyle/>
                <a:p>
                  <a:pPr>
                    <a:lnSpc>
                      <a:spcPct val="107000"/>
                    </a:lnSpc>
                    <a:spcAft>
                      <a:spcPts val="800"/>
                    </a:spcAft>
                  </a:pPr>
                  <a:r>
                    <a:rPr lang="es-PE" sz="1400" b="1">
                      <a:solidFill>
                        <a:srgbClr val="0070C0"/>
                      </a:solidFill>
                      <a:effectLst/>
                      <a:latin typeface="Bahnschrift Light" panose="020B0502040204020203" pitchFamily="34" charset="0"/>
                      <a:ea typeface="Calibri" panose="020F0502020204030204" pitchFamily="34" charset="0"/>
                      <a:cs typeface="Times New Roman" panose="02020603050405020304" pitchFamily="18" charset="0"/>
                    </a:rPr>
                    <a:t>ESCRIBE TEXTO AQUÍ</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Cuadro de texto 2">
                  <a:extLst>
                    <a:ext uri="{FF2B5EF4-FFF2-40B4-BE49-F238E27FC236}">
                      <a16:creationId xmlns:a16="http://schemas.microsoft.com/office/drawing/2014/main" id="{B2321D42-3785-2481-31A9-4980AEB32D07}"/>
                    </a:ext>
                  </a:extLst>
                </p:cNvPr>
                <p:cNvSpPr txBox="1">
                  <a:spLocks noChangeArrowheads="1"/>
                </p:cNvSpPr>
                <p:nvPr/>
              </p:nvSpPr>
              <p:spPr bwMode="auto">
                <a:xfrm rot="2700000">
                  <a:off x="4109703" y="37147"/>
                  <a:ext cx="1380490" cy="1306195"/>
                </a:xfrm>
                <a:prstGeom prst="rect">
                  <a:avLst/>
                </a:prstGeom>
                <a:noFill/>
                <a:ln w="9525">
                  <a:noFill/>
                  <a:miter lim="800000"/>
                  <a:headEnd/>
                  <a:tailEnd/>
                </a:ln>
                <a:scene3d>
                  <a:camera prst="orthographicFront">
                    <a:rot lat="0" lon="0" rev="0"/>
                  </a:camera>
                  <a:lightRig rig="threePt" dir="t"/>
                </a:scene3d>
              </p:spPr>
              <p:txBody>
                <a:bodyPr rot="0" vert="horz" wrap="square" lIns="91440" tIns="45720" rIns="91440" bIns="45720" anchor="t" anchorCtr="0">
                  <a:noAutofit/>
                </a:bodyPr>
                <a:lstStyle/>
                <a:p>
                  <a:pPr>
                    <a:lnSpc>
                      <a:spcPct val="107000"/>
                    </a:lnSpc>
                    <a:spcAft>
                      <a:spcPts val="800"/>
                    </a:spcAft>
                  </a:pPr>
                  <a:r>
                    <a:rPr lang="en-US"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Lorem ipsum dolor sit </a:t>
                  </a:r>
                  <a:r>
                    <a:rPr lang="en-US" sz="1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amet</a:t>
                  </a:r>
                  <a:r>
                    <a:rPr lang="en-US"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consectetuer</a:t>
                  </a:r>
                  <a:r>
                    <a:rPr lang="en-US"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adipiscing</a:t>
                  </a:r>
                  <a:r>
                    <a:rPr lang="en-US"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elit</a:t>
                  </a:r>
                  <a:r>
                    <a:rPr lang="en-US"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Maecenas</a:t>
                  </a:r>
                  <a:r>
                    <a:rPr lang="es-PE"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porttitor</a:t>
                  </a:r>
                  <a:r>
                    <a:rPr lang="es-PE"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congue</a:t>
                  </a:r>
                  <a:r>
                    <a:rPr lang="es-PE"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massa</a:t>
                  </a:r>
                  <a:r>
                    <a:rPr lang="es-PE"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Fusce</a:t>
                  </a:r>
                  <a:r>
                    <a:rPr lang="es-PE"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posuere</a:t>
                  </a:r>
                  <a:r>
                    <a:rPr lang="es-PE"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magna sed pulvinar </a:t>
                  </a:r>
                  <a:r>
                    <a:rPr lang="es-PE" sz="1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ultricies</a:t>
                  </a:r>
                  <a:r>
                    <a:rPr lang="es-PE"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Cuadro de texto 2">
                  <a:extLst>
                    <a:ext uri="{FF2B5EF4-FFF2-40B4-BE49-F238E27FC236}">
                      <a16:creationId xmlns:a16="http://schemas.microsoft.com/office/drawing/2014/main" id="{1ABF6E06-129F-D094-E822-0C06C22879CF}"/>
                    </a:ext>
                  </a:extLst>
                </p:cNvPr>
                <p:cNvSpPr txBox="1">
                  <a:spLocks noChangeArrowheads="1"/>
                </p:cNvSpPr>
                <p:nvPr/>
              </p:nvSpPr>
              <p:spPr bwMode="auto">
                <a:xfrm rot="13497038">
                  <a:off x="305093" y="2025468"/>
                  <a:ext cx="1380490" cy="1306195"/>
                </a:xfrm>
                <a:prstGeom prst="rect">
                  <a:avLst/>
                </a:prstGeom>
                <a:noFill/>
                <a:ln w="9525">
                  <a:noFill/>
                  <a:miter lim="800000"/>
                  <a:headEnd/>
                  <a:tailEnd/>
                </a:ln>
                <a:scene3d>
                  <a:camera prst="orthographicFront">
                    <a:rot lat="0" lon="0" rev="0"/>
                  </a:camera>
                  <a:lightRig rig="threePt" dir="t"/>
                </a:scene3d>
              </p:spPr>
              <p:txBody>
                <a:bodyPr rot="0" vert="horz" wrap="square" lIns="91440" tIns="45720" rIns="91440" bIns="45720" anchor="t" anchorCtr="0">
                  <a:noAutofit/>
                </a:bodyPr>
                <a:lstStyle/>
                <a:p>
                  <a:pPr>
                    <a:lnSpc>
                      <a:spcPct val="107000"/>
                    </a:lnSpc>
                    <a:spcAft>
                      <a:spcPts val="800"/>
                    </a:spcAft>
                  </a:pPr>
                  <a:r>
                    <a:rPr lang="en-US" sz="10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Lorem ipsum dolor sit amet, consectetuer adipiscing elit. </a:t>
                  </a:r>
                  <a:r>
                    <a:rPr lang="es-PE" sz="10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Maecenas porttitor congue massa. Fusce posuere, magna sed pulvinar ultricies.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sz="10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 name="Grupo 9">
                <a:extLst>
                  <a:ext uri="{FF2B5EF4-FFF2-40B4-BE49-F238E27FC236}">
                    <a16:creationId xmlns:a16="http://schemas.microsoft.com/office/drawing/2014/main" id="{896D537A-DA02-1E1D-C13C-B6CA20C4EF89}"/>
                  </a:ext>
                </a:extLst>
              </p:cNvPr>
              <p:cNvGrpSpPr/>
              <p:nvPr/>
            </p:nvGrpSpPr>
            <p:grpSpPr>
              <a:xfrm>
                <a:off x="522514" y="0"/>
                <a:ext cx="4109514" cy="5828400"/>
                <a:chOff x="0" y="0"/>
                <a:chExt cx="4109514" cy="5828400"/>
              </a:xfrm>
            </p:grpSpPr>
            <p:cxnSp>
              <p:nvCxnSpPr>
                <p:cNvPr id="12" name="Conector recto 11">
                  <a:extLst>
                    <a:ext uri="{FF2B5EF4-FFF2-40B4-BE49-F238E27FC236}">
                      <a16:creationId xmlns:a16="http://schemas.microsoft.com/office/drawing/2014/main" id="{A4EAC00E-686C-BA99-CBDB-D90357A57E7D}"/>
                    </a:ext>
                  </a:extLst>
                </p:cNvPr>
                <p:cNvCxnSpPr/>
                <p:nvPr/>
              </p:nvCxnSpPr>
              <p:spPr>
                <a:xfrm rot="18900000">
                  <a:off x="2397084" y="0"/>
                  <a:ext cx="0" cy="582840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Cuadro de texto 2">
                  <a:extLst>
                    <a:ext uri="{FF2B5EF4-FFF2-40B4-BE49-F238E27FC236}">
                      <a16:creationId xmlns:a16="http://schemas.microsoft.com/office/drawing/2014/main" id="{9FA885F1-23C8-E4DF-E844-AD8289F6DF51}"/>
                    </a:ext>
                  </a:extLst>
                </p:cNvPr>
                <p:cNvSpPr txBox="1">
                  <a:spLocks noChangeArrowheads="1"/>
                </p:cNvSpPr>
                <p:nvPr/>
              </p:nvSpPr>
              <p:spPr bwMode="auto">
                <a:xfrm rot="2700000" flipH="1">
                  <a:off x="2803974" y="4020808"/>
                  <a:ext cx="2055495" cy="308042"/>
                </a:xfrm>
                <a:prstGeom prst="rect">
                  <a:avLst/>
                </a:prstGeom>
                <a:noFill/>
                <a:ln w="9525">
                  <a:noFill/>
                  <a:miter lim="800000"/>
                  <a:headEnd/>
                  <a:tailEnd/>
                </a:ln>
                <a:effectLst>
                  <a:outerShdw blurRad="50800" dist="38100" dir="16200000" rotWithShape="0">
                    <a:prstClr val="black">
                      <a:alpha val="40000"/>
                    </a:prstClr>
                  </a:outerShdw>
                </a:effectLst>
              </p:spPr>
              <p:txBody>
                <a:bodyPr rot="0" vert="horz" wrap="square" lIns="91440" tIns="45720" rIns="91440" bIns="45720" anchor="t" anchorCtr="0">
                  <a:noAutofit/>
                </a:bodyPr>
                <a:lstStyle/>
                <a:p>
                  <a:pPr>
                    <a:lnSpc>
                      <a:spcPct val="107000"/>
                    </a:lnSpc>
                    <a:spcAft>
                      <a:spcPts val="800"/>
                    </a:spcAft>
                  </a:pPr>
                  <a:r>
                    <a:rPr lang="es-PE" sz="1400" b="1">
                      <a:solidFill>
                        <a:srgbClr val="00B050"/>
                      </a:solidFill>
                      <a:effectLst/>
                      <a:latin typeface="Bahnschrift Light" panose="020B0502040204020203" pitchFamily="34" charset="0"/>
                      <a:ea typeface="Calibri" panose="020F0502020204030204" pitchFamily="34" charset="0"/>
                      <a:cs typeface="Times New Roman" panose="02020603050405020304" pitchFamily="18" charset="0"/>
                    </a:rPr>
                    <a:t>ESCRIBE TEXTO AQUÍ</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Cuadro de texto 2">
                  <a:extLst>
                    <a:ext uri="{FF2B5EF4-FFF2-40B4-BE49-F238E27FC236}">
                      <a16:creationId xmlns:a16="http://schemas.microsoft.com/office/drawing/2014/main" id="{CB880A3D-FB2F-791E-5AF6-7BAB17845403}"/>
                    </a:ext>
                  </a:extLst>
                </p:cNvPr>
                <p:cNvSpPr txBox="1">
                  <a:spLocks noChangeArrowheads="1"/>
                </p:cNvSpPr>
                <p:nvPr/>
              </p:nvSpPr>
              <p:spPr bwMode="auto">
                <a:xfrm rot="13486207" flipH="1">
                  <a:off x="0" y="1545524"/>
                  <a:ext cx="2055600" cy="352800"/>
                </a:xfrm>
                <a:prstGeom prst="rect">
                  <a:avLst/>
                </a:prstGeom>
                <a:noFill/>
                <a:ln w="9525">
                  <a:noFill/>
                  <a:miter lim="800000"/>
                  <a:headEnd/>
                  <a:tailEnd/>
                </a:ln>
                <a:effectLst>
                  <a:outerShdw blurRad="50800" dist="38100" dir="16200000" rotWithShape="0">
                    <a:prstClr val="black">
                      <a:alpha val="40000"/>
                    </a:prstClr>
                  </a:outerShdw>
                </a:effectLst>
              </p:spPr>
              <p:txBody>
                <a:bodyPr rot="0" vert="horz" wrap="square" lIns="91440" tIns="45720" rIns="91440" bIns="45720" anchor="t" anchorCtr="0">
                  <a:noAutofit/>
                </a:bodyPr>
                <a:lstStyle/>
                <a:p>
                  <a:pPr>
                    <a:lnSpc>
                      <a:spcPct val="107000"/>
                    </a:lnSpc>
                    <a:spcAft>
                      <a:spcPts val="800"/>
                    </a:spcAft>
                  </a:pPr>
                  <a:r>
                    <a:rPr lang="es-PE" sz="1400" b="1">
                      <a:solidFill>
                        <a:srgbClr val="00B050"/>
                      </a:solidFill>
                      <a:effectLst/>
                      <a:latin typeface="Bahnschrift Light" panose="020B0502040204020203" pitchFamily="34" charset="0"/>
                      <a:ea typeface="Calibri" panose="020F0502020204030204" pitchFamily="34" charset="0"/>
                      <a:cs typeface="Times New Roman" panose="02020603050405020304" pitchFamily="18" charset="0"/>
                    </a:rPr>
                    <a:t>ESCRIBE TEXTO AQUÍ</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Cuadro de texto 2">
                  <a:extLst>
                    <a:ext uri="{FF2B5EF4-FFF2-40B4-BE49-F238E27FC236}">
                      <a16:creationId xmlns:a16="http://schemas.microsoft.com/office/drawing/2014/main" id="{51BCBA00-6A1E-D677-9264-17A1E221203E}"/>
                    </a:ext>
                  </a:extLst>
                </p:cNvPr>
                <p:cNvSpPr txBox="1">
                  <a:spLocks noChangeArrowheads="1"/>
                </p:cNvSpPr>
                <p:nvPr/>
              </p:nvSpPr>
              <p:spPr bwMode="auto">
                <a:xfrm rot="8100000">
                  <a:off x="2727119" y="4225884"/>
                  <a:ext cx="1382395" cy="1306195"/>
                </a:xfrm>
                <a:prstGeom prst="rect">
                  <a:avLst/>
                </a:prstGeom>
                <a:noFill/>
                <a:ln w="9525">
                  <a:noFill/>
                  <a:miter lim="800000"/>
                  <a:headEnd/>
                  <a:tailEnd/>
                </a:ln>
                <a:scene3d>
                  <a:camera prst="orthographicFront">
                    <a:rot lat="0" lon="0" rev="0"/>
                  </a:camera>
                  <a:lightRig rig="threePt" dir="t"/>
                </a:scene3d>
              </p:spPr>
              <p:txBody>
                <a:bodyPr rot="0" vert="horz" wrap="square" lIns="91440" tIns="45720" rIns="91440" bIns="45720" anchor="t" anchorCtr="0">
                  <a:noAutofit/>
                </a:bodyPr>
                <a:lstStyle/>
                <a:p>
                  <a:pPr>
                    <a:lnSpc>
                      <a:spcPct val="107000"/>
                    </a:lnSpc>
                    <a:spcAft>
                      <a:spcPts val="800"/>
                    </a:spcAft>
                  </a:pPr>
                  <a:r>
                    <a:rPr lang="en-US" sz="10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Lorem ipsum dolor sit amet, consectetuer adipiscing elit. </a:t>
                  </a:r>
                  <a:r>
                    <a:rPr lang="es-PE" sz="10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Maecenas porttitor congue massa. Fusce posuere, magna sed pulvinar ultricies.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sz="10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Cuadro de texto 2">
                  <a:extLst>
                    <a:ext uri="{FF2B5EF4-FFF2-40B4-BE49-F238E27FC236}">
                      <a16:creationId xmlns:a16="http://schemas.microsoft.com/office/drawing/2014/main" id="{86E4FCA6-23A2-B3E8-F98F-DC60B0145154}"/>
                    </a:ext>
                  </a:extLst>
                </p:cNvPr>
                <p:cNvSpPr txBox="1">
                  <a:spLocks noChangeArrowheads="1"/>
                </p:cNvSpPr>
                <p:nvPr/>
              </p:nvSpPr>
              <p:spPr bwMode="auto">
                <a:xfrm rot="18876752">
                  <a:off x="736889" y="361579"/>
                  <a:ext cx="1382395" cy="1306195"/>
                </a:xfrm>
                <a:prstGeom prst="rect">
                  <a:avLst/>
                </a:prstGeom>
                <a:noFill/>
                <a:ln w="9525">
                  <a:noFill/>
                  <a:miter lim="800000"/>
                  <a:headEnd/>
                  <a:tailEnd/>
                </a:ln>
                <a:scene3d>
                  <a:camera prst="orthographicFront">
                    <a:rot lat="0" lon="0" rev="0"/>
                  </a:camera>
                  <a:lightRig rig="threePt" dir="t"/>
                </a:scene3d>
              </p:spPr>
              <p:txBody>
                <a:bodyPr rot="0" vert="horz" wrap="square" lIns="91440" tIns="45720" rIns="91440" bIns="45720" anchor="t" anchorCtr="0">
                  <a:noAutofit/>
                </a:bodyPr>
                <a:lstStyle/>
                <a:p>
                  <a:pPr>
                    <a:lnSpc>
                      <a:spcPct val="107000"/>
                    </a:lnSpc>
                    <a:spcAft>
                      <a:spcPts val="800"/>
                    </a:spcAft>
                  </a:pPr>
                  <a:r>
                    <a:rPr lang="en-US"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Lorem ipsum dolor sit </a:t>
                  </a:r>
                  <a:r>
                    <a:rPr lang="en-US" sz="1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amet</a:t>
                  </a:r>
                  <a:r>
                    <a:rPr lang="en-US"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consectetuer</a:t>
                  </a:r>
                  <a:r>
                    <a:rPr lang="en-US"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adipiscing</a:t>
                  </a:r>
                  <a:r>
                    <a:rPr lang="en-US"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elit</a:t>
                  </a:r>
                  <a:r>
                    <a:rPr lang="en-US"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Maecenas</a:t>
                  </a:r>
                  <a:r>
                    <a:rPr lang="es-PE"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porttitor</a:t>
                  </a:r>
                  <a:r>
                    <a:rPr lang="es-PE"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congue</a:t>
                  </a:r>
                  <a:r>
                    <a:rPr lang="es-PE"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massa</a:t>
                  </a:r>
                  <a:r>
                    <a:rPr lang="es-PE"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Fusce</a:t>
                  </a:r>
                  <a:r>
                    <a:rPr lang="es-PE"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s-PE" sz="1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posuere</a:t>
                  </a:r>
                  <a:r>
                    <a:rPr lang="es-PE"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magna sed pulvinar </a:t>
                  </a:r>
                  <a:r>
                    <a:rPr lang="es-PE" sz="1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ultricies</a:t>
                  </a:r>
                  <a:r>
                    <a:rPr lang="es-PE"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sz="1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1" name="Elipse 10">
                <a:extLst>
                  <a:ext uri="{FF2B5EF4-FFF2-40B4-BE49-F238E27FC236}">
                    <a16:creationId xmlns:a16="http://schemas.microsoft.com/office/drawing/2014/main" id="{1E7B329C-FD90-6836-C29C-81B35D73AB62}"/>
                  </a:ext>
                </a:extLst>
              </p:cNvPr>
              <p:cNvSpPr/>
              <p:nvPr/>
            </p:nvSpPr>
            <p:spPr>
              <a:xfrm>
                <a:off x="2237756" y="2225882"/>
                <a:ext cx="1387366" cy="1387366"/>
              </a:xfrm>
              <a:prstGeom prst="ellipse">
                <a:avLst/>
              </a:prstGeom>
              <a:solidFill>
                <a:schemeClr val="bg1">
                  <a:lumMod val="95000"/>
                </a:schemeClr>
              </a:solidFill>
              <a:ln>
                <a:noFill/>
              </a:ln>
              <a:effectLst>
                <a:glow rad="139700">
                  <a:schemeClr val="accent4">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grpSp>
        <p:pic>
          <p:nvPicPr>
            <p:cNvPr id="6" name="Imagen 5">
              <a:extLst>
                <a:ext uri="{FF2B5EF4-FFF2-40B4-BE49-F238E27FC236}">
                  <a16:creationId xmlns:a16="http://schemas.microsoft.com/office/drawing/2014/main" id="{13350CB0-F105-9E94-1320-4AD0ED6896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3190" y="2493819"/>
              <a:ext cx="1183640" cy="859155"/>
            </a:xfrm>
            <a:prstGeom prst="rect">
              <a:avLst/>
            </a:prstGeom>
          </p:spPr>
        </p:pic>
      </p:grpSp>
      <p:sp>
        <p:nvSpPr>
          <p:cNvPr id="32" name="Cuadro de texto 2">
            <a:extLst>
              <a:ext uri="{FF2B5EF4-FFF2-40B4-BE49-F238E27FC236}">
                <a16:creationId xmlns:a16="http://schemas.microsoft.com/office/drawing/2014/main" id="{2A8E67A2-C7AF-F9C8-0FB5-2A2EA0AA0BA9}"/>
              </a:ext>
            </a:extLst>
          </p:cNvPr>
          <p:cNvSpPr txBox="1">
            <a:spLocks noChangeArrowheads="1"/>
          </p:cNvSpPr>
          <p:nvPr/>
        </p:nvSpPr>
        <p:spPr bwMode="auto">
          <a:xfrm>
            <a:off x="803810" y="538442"/>
            <a:ext cx="2698751"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PE" altLang="es-MX" sz="2000" b="0" i="0" u="none" strike="noStrike" cap="none" normalizeH="0" baseline="0" dirty="0">
                <a:ln>
                  <a:noFill/>
                </a:ln>
                <a:solidFill>
                  <a:srgbClr val="323E4F"/>
                </a:solidFill>
                <a:effectLst/>
                <a:latin typeface="Modern Love" panose="04090805081005020601" pitchFamily="82" charset="0"/>
                <a:ea typeface="Calibri" panose="020F0502020204030204" pitchFamily="34" charset="0"/>
                <a:cs typeface="Times New Roman" panose="02020603050405020304" pitchFamily="18" charset="0"/>
              </a:rPr>
              <a:t>MAPA COGNITIVO DE TELARA</a:t>
            </a:r>
            <a:r>
              <a:rPr kumimoji="0" lang="es-PE" altLang="es-MX" sz="2000" b="0" i="0" u="none" strike="noStrike" cap="none" normalizeH="0" baseline="0" dirty="0">
                <a:ln>
                  <a:noFill/>
                </a:ln>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PE" altLang="es-MX" sz="2000" b="0" i="0" u="none" strike="noStrike" cap="none" normalizeH="0" baseline="0" dirty="0">
                <a:ln>
                  <a:noFill/>
                </a:ln>
                <a:solidFill>
                  <a:srgbClr val="323E4F"/>
                </a:solidFill>
                <a:effectLst/>
                <a:latin typeface="Modern Love" panose="04090805081005020601" pitchFamily="82" charset="0"/>
                <a:ea typeface="Calibri" panose="020F0502020204030204" pitchFamily="34" charset="0"/>
                <a:cs typeface="Times New Roman" panose="02020603050405020304" pitchFamily="18" charset="0"/>
              </a:rPr>
              <a:t>A</a:t>
            </a:r>
            <a:endParaRPr kumimoji="0" lang="es-PE" altLang="es-MX" sz="1800" b="0" i="0" u="none" strike="noStrike" cap="none" normalizeH="0" baseline="0" dirty="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D4703B9E-1270-8B20-6111-E1D40E9A4F0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34" name="Rectangle 48">
            <a:extLst>
              <a:ext uri="{FF2B5EF4-FFF2-40B4-BE49-F238E27FC236}">
                <a16:creationId xmlns:a16="http://schemas.microsoft.com/office/drawing/2014/main" id="{BFE53A67-DCBE-A999-2164-899ED04CB566}"/>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Tree>
    <p:extLst>
      <p:ext uri="{BB962C8B-B14F-4D97-AF65-F5344CB8AC3E}">
        <p14:creationId xmlns:p14="http://schemas.microsoft.com/office/powerpoint/2010/main" val="270548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 de texto 2">
            <a:extLst>
              <a:ext uri="{FF2B5EF4-FFF2-40B4-BE49-F238E27FC236}">
                <a16:creationId xmlns:a16="http://schemas.microsoft.com/office/drawing/2014/main" id="{A4E26FC3-8613-726C-F570-EBD15EB3707D}"/>
              </a:ext>
            </a:extLst>
          </p:cNvPr>
          <p:cNvSpPr txBox="1">
            <a:spLocks noChangeArrowheads="1"/>
          </p:cNvSpPr>
          <p:nvPr/>
        </p:nvSpPr>
        <p:spPr bwMode="auto">
          <a:xfrm>
            <a:off x="3895725" y="457200"/>
            <a:ext cx="1733550" cy="41910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MX" sz="2400" b="0" i="0" u="none" strike="noStrike" cap="none" normalizeH="0" baseline="0" dirty="0">
                <a:ln>
                  <a:noFill/>
                </a:ln>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UTCJ</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2400" b="0" i="0" u="none" strike="noStrike" cap="none" normalizeH="0" baseline="0" dirty="0">
                <a:ln>
                  <a:noFill/>
                </a:ln>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T</a:t>
            </a:r>
            <a:r>
              <a:rPr kumimoji="0" lang="es-ES" altLang="es-MX" sz="2400" b="0"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Í</a:t>
            </a:r>
            <a:r>
              <a:rPr kumimoji="0" lang="es-ES" altLang="es-MX" sz="2400" b="0" i="0" u="none" strike="noStrike" cap="none" normalizeH="0" baseline="0" dirty="0">
                <a:ln>
                  <a:noFill/>
                </a:ln>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TULO</a:t>
            </a:r>
            <a:endParaRPr kumimoji="0" lang="es-ES" altLang="es-MX" sz="1800" b="0" i="0" u="none" strike="noStrike" cap="none" normalizeH="0" baseline="0" dirty="0">
              <a:ln>
                <a:noFill/>
              </a:ln>
              <a:solidFill>
                <a:schemeClr val="tx1"/>
              </a:solidFill>
              <a:effectLst/>
              <a:latin typeface="Arial" panose="020B0604020202020204" pitchFamily="34" charset="0"/>
            </a:endParaRPr>
          </a:p>
        </p:txBody>
      </p:sp>
      <p:grpSp>
        <p:nvGrpSpPr>
          <p:cNvPr id="5" name="Grupo 4">
            <a:extLst>
              <a:ext uri="{FF2B5EF4-FFF2-40B4-BE49-F238E27FC236}">
                <a16:creationId xmlns:a16="http://schemas.microsoft.com/office/drawing/2014/main" id="{F0230942-74AB-70CE-5371-7B694A7E2603}"/>
              </a:ext>
            </a:extLst>
          </p:cNvPr>
          <p:cNvGrpSpPr/>
          <p:nvPr/>
        </p:nvGrpSpPr>
        <p:grpSpPr>
          <a:xfrm>
            <a:off x="542290" y="1109734"/>
            <a:ext cx="9662795" cy="5571490"/>
            <a:chOff x="0" y="0"/>
            <a:chExt cx="9662795" cy="5571490"/>
          </a:xfrm>
        </p:grpSpPr>
        <p:grpSp>
          <p:nvGrpSpPr>
            <p:cNvPr id="6" name="Grupo 5">
              <a:extLst>
                <a:ext uri="{FF2B5EF4-FFF2-40B4-BE49-F238E27FC236}">
                  <a16:creationId xmlns:a16="http://schemas.microsoft.com/office/drawing/2014/main" id="{5B53AE48-F941-63B2-FD87-18F0F4DE28D8}"/>
                </a:ext>
              </a:extLst>
            </p:cNvPr>
            <p:cNvGrpSpPr/>
            <p:nvPr/>
          </p:nvGrpSpPr>
          <p:grpSpPr>
            <a:xfrm>
              <a:off x="0" y="0"/>
              <a:ext cx="9662795" cy="4957445"/>
              <a:chOff x="0" y="0"/>
              <a:chExt cx="9662795" cy="4957445"/>
            </a:xfrm>
          </p:grpSpPr>
          <p:cxnSp>
            <p:nvCxnSpPr>
              <p:cNvPr id="26" name="Conector recto 25">
                <a:extLst>
                  <a:ext uri="{FF2B5EF4-FFF2-40B4-BE49-F238E27FC236}">
                    <a16:creationId xmlns:a16="http://schemas.microsoft.com/office/drawing/2014/main" id="{3F520F1A-1350-267E-AE2E-5209E8DD2BC2}"/>
                  </a:ext>
                </a:extLst>
              </p:cNvPr>
              <p:cNvCxnSpPr/>
              <p:nvPr/>
            </p:nvCxnSpPr>
            <p:spPr>
              <a:xfrm>
                <a:off x="438150" y="2419350"/>
                <a:ext cx="863981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9D0EB7CB-8E8A-80DF-535E-247B4598D73B}"/>
                  </a:ext>
                </a:extLst>
              </p:cNvPr>
              <p:cNvCxnSpPr/>
              <p:nvPr/>
            </p:nvCxnSpPr>
            <p:spPr>
              <a:xfrm>
                <a:off x="600075" y="457200"/>
                <a:ext cx="8640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195066BD-87C3-B2B7-D200-326F5FA4AAA0}"/>
                  </a:ext>
                </a:extLst>
              </p:cNvPr>
              <p:cNvCxnSpPr/>
              <p:nvPr/>
            </p:nvCxnSpPr>
            <p:spPr>
              <a:xfrm>
                <a:off x="9220200" y="447675"/>
                <a:ext cx="0" cy="165544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Elipse 28">
                <a:extLst>
                  <a:ext uri="{FF2B5EF4-FFF2-40B4-BE49-F238E27FC236}">
                    <a16:creationId xmlns:a16="http://schemas.microsoft.com/office/drawing/2014/main" id="{0B5F328E-EAF0-C930-BA61-6ACA69DBE07B}"/>
                  </a:ext>
                </a:extLst>
              </p:cNvPr>
              <p:cNvSpPr/>
              <p:nvPr/>
            </p:nvSpPr>
            <p:spPr>
              <a:xfrm>
                <a:off x="0" y="9525"/>
                <a:ext cx="899795" cy="899795"/>
              </a:xfrm>
              <a:prstGeom prst="ellipse">
                <a:avLst/>
              </a:prstGeom>
              <a:solidFill>
                <a:schemeClr val="bg1"/>
              </a:solidFill>
              <a:ln w="57150">
                <a:solidFill>
                  <a:srgbClr val="7030A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0" name="Elipse 29">
                <a:extLst>
                  <a:ext uri="{FF2B5EF4-FFF2-40B4-BE49-F238E27FC236}">
                    <a16:creationId xmlns:a16="http://schemas.microsoft.com/office/drawing/2014/main" id="{00A664DE-57FD-4D9F-B388-90C124F632E8}"/>
                  </a:ext>
                </a:extLst>
              </p:cNvPr>
              <p:cNvSpPr/>
              <p:nvPr/>
            </p:nvSpPr>
            <p:spPr>
              <a:xfrm>
                <a:off x="3105150" y="0"/>
                <a:ext cx="899795" cy="899795"/>
              </a:xfrm>
              <a:prstGeom prst="ellipse">
                <a:avLst/>
              </a:prstGeom>
              <a:solidFill>
                <a:schemeClr val="bg1"/>
              </a:solidFill>
              <a:ln w="57150">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1" name="Elipse 30">
                <a:extLst>
                  <a:ext uri="{FF2B5EF4-FFF2-40B4-BE49-F238E27FC236}">
                    <a16:creationId xmlns:a16="http://schemas.microsoft.com/office/drawing/2014/main" id="{8C77A703-BDA1-B628-604F-D90097B42E4B}"/>
                  </a:ext>
                </a:extLst>
              </p:cNvPr>
              <p:cNvSpPr/>
              <p:nvPr/>
            </p:nvSpPr>
            <p:spPr>
              <a:xfrm>
                <a:off x="6181725" y="0"/>
                <a:ext cx="899795" cy="899795"/>
              </a:xfrm>
              <a:prstGeom prst="ellipse">
                <a:avLst/>
              </a:prstGeom>
              <a:solidFill>
                <a:schemeClr val="bg1"/>
              </a:solidFill>
              <a:ln w="5715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2" name="Elipse 31">
                <a:extLst>
                  <a:ext uri="{FF2B5EF4-FFF2-40B4-BE49-F238E27FC236}">
                    <a16:creationId xmlns:a16="http://schemas.microsoft.com/office/drawing/2014/main" id="{4270721B-3392-83F9-76D7-C892DCD5AAA9}"/>
                  </a:ext>
                </a:extLst>
              </p:cNvPr>
              <p:cNvSpPr/>
              <p:nvPr/>
            </p:nvSpPr>
            <p:spPr>
              <a:xfrm>
                <a:off x="2543175" y="1981200"/>
                <a:ext cx="899795" cy="899795"/>
              </a:xfrm>
              <a:prstGeom prst="ellipse">
                <a:avLst/>
              </a:prstGeom>
              <a:solidFill>
                <a:schemeClr val="bg1"/>
              </a:solidFill>
              <a:ln w="57150">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3" name="Elipse 32">
                <a:extLst>
                  <a:ext uri="{FF2B5EF4-FFF2-40B4-BE49-F238E27FC236}">
                    <a16:creationId xmlns:a16="http://schemas.microsoft.com/office/drawing/2014/main" id="{1ED6E6F3-BF1D-C264-7BE6-184B9CA3DED7}"/>
                  </a:ext>
                </a:extLst>
              </p:cNvPr>
              <p:cNvSpPr/>
              <p:nvPr/>
            </p:nvSpPr>
            <p:spPr>
              <a:xfrm>
                <a:off x="5629275" y="1981200"/>
                <a:ext cx="899795" cy="899795"/>
              </a:xfrm>
              <a:prstGeom prst="ellipse">
                <a:avLst/>
              </a:prstGeom>
              <a:solidFill>
                <a:schemeClr val="bg1"/>
              </a:solidFill>
              <a:ln w="57150">
                <a:solidFill>
                  <a:srgbClr val="00B05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4" name="Elipse 33">
                <a:extLst>
                  <a:ext uri="{FF2B5EF4-FFF2-40B4-BE49-F238E27FC236}">
                    <a16:creationId xmlns:a16="http://schemas.microsoft.com/office/drawing/2014/main" id="{3CD5469C-2D13-6142-97E6-AD8CDB3C2632}"/>
                  </a:ext>
                </a:extLst>
              </p:cNvPr>
              <p:cNvSpPr/>
              <p:nvPr/>
            </p:nvSpPr>
            <p:spPr>
              <a:xfrm>
                <a:off x="8763000" y="1981200"/>
                <a:ext cx="899795" cy="899795"/>
              </a:xfrm>
              <a:prstGeom prst="ellipse">
                <a:avLst/>
              </a:prstGeom>
              <a:solidFill>
                <a:schemeClr val="bg1"/>
              </a:solidFill>
              <a:ln w="57150">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cxnSp>
            <p:nvCxnSpPr>
              <p:cNvPr id="35" name="Conector recto 34">
                <a:extLst>
                  <a:ext uri="{FF2B5EF4-FFF2-40B4-BE49-F238E27FC236}">
                    <a16:creationId xmlns:a16="http://schemas.microsoft.com/office/drawing/2014/main" id="{32A0A7B9-944B-3A2D-7B6E-3B7D7B26542A}"/>
                  </a:ext>
                </a:extLst>
              </p:cNvPr>
              <p:cNvCxnSpPr/>
              <p:nvPr/>
            </p:nvCxnSpPr>
            <p:spPr>
              <a:xfrm>
                <a:off x="438150" y="2400300"/>
                <a:ext cx="0" cy="165544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A414C590-0999-D32A-7E12-963E56539EEE}"/>
                  </a:ext>
                </a:extLst>
              </p:cNvPr>
              <p:cNvCxnSpPr/>
              <p:nvPr/>
            </p:nvCxnSpPr>
            <p:spPr>
              <a:xfrm>
                <a:off x="609600" y="4495800"/>
                <a:ext cx="863981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5B76D560-3383-E833-37CA-CC3ADBD4FBBE}"/>
                  </a:ext>
                </a:extLst>
              </p:cNvPr>
              <p:cNvSpPr/>
              <p:nvPr/>
            </p:nvSpPr>
            <p:spPr>
              <a:xfrm>
                <a:off x="0" y="4057650"/>
                <a:ext cx="899795" cy="899795"/>
              </a:xfrm>
              <a:prstGeom prst="ellipse">
                <a:avLst/>
              </a:prstGeom>
              <a:solidFill>
                <a:schemeClr val="bg1"/>
              </a:solidFill>
              <a:ln w="57150">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8" name="Elipse 37">
                <a:extLst>
                  <a:ext uri="{FF2B5EF4-FFF2-40B4-BE49-F238E27FC236}">
                    <a16:creationId xmlns:a16="http://schemas.microsoft.com/office/drawing/2014/main" id="{69172446-4396-2B55-9D58-B4F2D4607D2A}"/>
                  </a:ext>
                </a:extLst>
              </p:cNvPr>
              <p:cNvSpPr/>
              <p:nvPr/>
            </p:nvSpPr>
            <p:spPr>
              <a:xfrm>
                <a:off x="3105150" y="4048125"/>
                <a:ext cx="899795" cy="899795"/>
              </a:xfrm>
              <a:prstGeom prst="ellipse">
                <a:avLst/>
              </a:prstGeom>
              <a:solidFill>
                <a:schemeClr val="bg1"/>
              </a:solidFill>
              <a:ln w="57150">
                <a:solidFill>
                  <a:srgbClr val="FF3399"/>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9" name="Elipse 38">
                <a:extLst>
                  <a:ext uri="{FF2B5EF4-FFF2-40B4-BE49-F238E27FC236}">
                    <a16:creationId xmlns:a16="http://schemas.microsoft.com/office/drawing/2014/main" id="{B3C34085-AA8F-9A0C-6D7E-417217659B71}"/>
                  </a:ext>
                </a:extLst>
              </p:cNvPr>
              <p:cNvSpPr/>
              <p:nvPr/>
            </p:nvSpPr>
            <p:spPr>
              <a:xfrm>
                <a:off x="6181725" y="4048125"/>
                <a:ext cx="899795" cy="899795"/>
              </a:xfrm>
              <a:prstGeom prst="ellipse">
                <a:avLst/>
              </a:prstGeom>
              <a:solidFill>
                <a:schemeClr val="bg1"/>
              </a:solidFill>
              <a:ln w="57150">
                <a:solidFill>
                  <a:srgbClr val="33CCCC"/>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grpSp>
        <p:grpSp>
          <p:nvGrpSpPr>
            <p:cNvPr id="7" name="Grupo 6">
              <a:extLst>
                <a:ext uri="{FF2B5EF4-FFF2-40B4-BE49-F238E27FC236}">
                  <a16:creationId xmlns:a16="http://schemas.microsoft.com/office/drawing/2014/main" id="{EEA29A4F-FA03-6FF8-DF30-6644F48C381B}"/>
                </a:ext>
              </a:extLst>
            </p:cNvPr>
            <p:cNvGrpSpPr/>
            <p:nvPr/>
          </p:nvGrpSpPr>
          <p:grpSpPr>
            <a:xfrm>
              <a:off x="581025" y="123825"/>
              <a:ext cx="8468360" cy="5447665"/>
              <a:chOff x="0" y="0"/>
              <a:chExt cx="8468360" cy="5447665"/>
            </a:xfrm>
          </p:grpSpPr>
          <p:sp>
            <p:nvSpPr>
              <p:cNvPr id="8" name="Cuadro de texto 2">
                <a:extLst>
                  <a:ext uri="{FF2B5EF4-FFF2-40B4-BE49-F238E27FC236}">
                    <a16:creationId xmlns:a16="http://schemas.microsoft.com/office/drawing/2014/main" id="{0022442C-2DBA-5BD8-EDF9-FBF47B9CC3C5}"/>
                  </a:ext>
                </a:extLst>
              </p:cNvPr>
              <p:cNvSpPr txBox="1">
                <a:spLocks noChangeArrowheads="1"/>
              </p:cNvSpPr>
              <p:nvPr/>
            </p:nvSpPr>
            <p:spPr bwMode="auto">
              <a:xfrm>
                <a:off x="447675" y="9525"/>
                <a:ext cx="760095" cy="271780"/>
              </a:xfrm>
              <a:prstGeom prst="rect">
                <a:avLst/>
              </a:prstGeom>
              <a:solidFill>
                <a:srgbClr val="7030A0"/>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s-ES" sz="1400">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1400</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 de texto 2">
                <a:extLst>
                  <a:ext uri="{FF2B5EF4-FFF2-40B4-BE49-F238E27FC236}">
                    <a16:creationId xmlns:a16="http://schemas.microsoft.com/office/drawing/2014/main" id="{DD492A66-DBCA-9B90-660F-0ADC3703ADE9}"/>
                  </a:ext>
                </a:extLst>
              </p:cNvPr>
              <p:cNvSpPr txBox="1">
                <a:spLocks noChangeArrowheads="1"/>
              </p:cNvSpPr>
              <p:nvPr/>
            </p:nvSpPr>
            <p:spPr bwMode="auto">
              <a:xfrm>
                <a:off x="438150" y="447675"/>
                <a:ext cx="1838960" cy="942340"/>
              </a:xfrm>
              <a:prstGeom prst="rect">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US" sz="1200">
                    <a:effectLst/>
                    <a:latin typeface="Bahnschrift Light" panose="020B0502040204020203" pitchFamily="34" charset="0"/>
                    <a:ea typeface="Calibri" panose="020F0502020204030204" pitchFamily="34" charset="0"/>
                    <a:cs typeface="Times New Roman" panose="02020603050405020304" pitchFamily="18" charset="0"/>
                  </a:rPr>
                  <a:t>Lorem ipsum dolor sit amet, consectetur adipiscing elit. Praesent sit amet sodales ligula. </a:t>
                </a:r>
                <a:endParaRPr lang="es-MX" sz="1100">
                  <a:effectLst/>
                  <a:ea typeface="Calibri" panose="020F0502020204030204" pitchFamily="34" charset="0"/>
                  <a:cs typeface="Times New Roman" panose="02020603050405020304" pitchFamily="18" charset="0"/>
                </a:endParaRPr>
              </a:p>
            </p:txBody>
          </p:sp>
          <p:sp>
            <p:nvSpPr>
              <p:cNvPr id="10" name="Cuadro de texto 2">
                <a:extLst>
                  <a:ext uri="{FF2B5EF4-FFF2-40B4-BE49-F238E27FC236}">
                    <a16:creationId xmlns:a16="http://schemas.microsoft.com/office/drawing/2014/main" id="{C179A9A0-639F-B238-D72D-A67928177EF4}"/>
                  </a:ext>
                </a:extLst>
              </p:cNvPr>
              <p:cNvSpPr txBox="1">
                <a:spLocks noChangeArrowheads="1"/>
              </p:cNvSpPr>
              <p:nvPr/>
            </p:nvSpPr>
            <p:spPr bwMode="auto">
              <a:xfrm>
                <a:off x="3533775" y="457200"/>
                <a:ext cx="1838960" cy="94234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US" sz="1200">
                    <a:effectLst/>
                    <a:latin typeface="Bahnschrift Light" panose="020B0502040204020203" pitchFamily="34" charset="0"/>
                    <a:ea typeface="Calibri" panose="020F0502020204030204" pitchFamily="34" charset="0"/>
                    <a:cs typeface="Times New Roman" panose="02020603050405020304" pitchFamily="18" charset="0"/>
                  </a:rPr>
                  <a:t>Lorem ipsum dolor sit amet, consectetur adipiscing elit. Praesent sit amet sodales ligula. </a:t>
                </a:r>
                <a:endParaRPr lang="es-MX" sz="1100">
                  <a:effectLst/>
                  <a:ea typeface="Calibri" panose="020F0502020204030204" pitchFamily="34" charset="0"/>
                  <a:cs typeface="Times New Roman" panose="02020603050405020304" pitchFamily="18" charset="0"/>
                </a:endParaRPr>
              </a:p>
            </p:txBody>
          </p:sp>
          <p:sp>
            <p:nvSpPr>
              <p:cNvPr id="11" name="Cuadro de texto 2">
                <a:extLst>
                  <a:ext uri="{FF2B5EF4-FFF2-40B4-BE49-F238E27FC236}">
                    <a16:creationId xmlns:a16="http://schemas.microsoft.com/office/drawing/2014/main" id="{3DBE88B0-13F8-11E2-6D5C-0FA5D0EFB7F7}"/>
                  </a:ext>
                </a:extLst>
              </p:cNvPr>
              <p:cNvSpPr txBox="1">
                <a:spLocks noChangeArrowheads="1"/>
              </p:cNvSpPr>
              <p:nvPr/>
            </p:nvSpPr>
            <p:spPr bwMode="auto">
              <a:xfrm>
                <a:off x="6619875" y="457200"/>
                <a:ext cx="1838960" cy="942340"/>
              </a:xfrm>
              <a:prstGeom prst="rect">
                <a:avLst/>
              </a:prstGeom>
              <a:noFill/>
              <a:ln w="57150">
                <a:solidFill>
                  <a:srgbClr val="00B0F0"/>
                </a:solidFill>
              </a:ln>
            </p:spPr>
            <p:style>
              <a:lnRef idx="2">
                <a:schemeClr val="accent6"/>
              </a:lnRef>
              <a:fillRef idx="1">
                <a:schemeClr val="lt1"/>
              </a:fillRef>
              <a:effectRef idx="0">
                <a:schemeClr val="accent6"/>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US" sz="1200">
                    <a:effectLst/>
                    <a:latin typeface="Bahnschrift Light" panose="020B0502040204020203" pitchFamily="34" charset="0"/>
                    <a:ea typeface="Calibri" panose="020F0502020204030204" pitchFamily="34" charset="0"/>
                    <a:cs typeface="Times New Roman" panose="02020603050405020304" pitchFamily="18" charset="0"/>
                  </a:rPr>
                  <a:t>Lorem ipsum dolor sit amet, consectetur adipiscing elit. Praesent sit amet sodales ligula. </a:t>
                </a:r>
                <a:endParaRPr lang="es-MX" sz="1100">
                  <a:effectLst/>
                  <a:ea typeface="Calibri" panose="020F0502020204030204" pitchFamily="34" charset="0"/>
                  <a:cs typeface="Times New Roman" panose="02020603050405020304" pitchFamily="18" charset="0"/>
                </a:endParaRPr>
              </a:p>
            </p:txBody>
          </p:sp>
          <p:sp>
            <p:nvSpPr>
              <p:cNvPr id="12" name="Cuadro de texto 2">
                <a:extLst>
                  <a:ext uri="{FF2B5EF4-FFF2-40B4-BE49-F238E27FC236}">
                    <a16:creationId xmlns:a16="http://schemas.microsoft.com/office/drawing/2014/main" id="{F56CECC6-5E26-DC5E-94C9-F664F6E0A980}"/>
                  </a:ext>
                </a:extLst>
              </p:cNvPr>
              <p:cNvSpPr txBox="1">
                <a:spLocks noChangeArrowheads="1"/>
              </p:cNvSpPr>
              <p:nvPr/>
            </p:nvSpPr>
            <p:spPr bwMode="auto">
              <a:xfrm>
                <a:off x="6181725" y="2419350"/>
                <a:ext cx="1838960" cy="942340"/>
              </a:xfrm>
              <a:prstGeom prst="rect">
                <a:avLst/>
              </a:prstGeom>
              <a:noFill/>
              <a:ln w="57150">
                <a:solidFill>
                  <a:srgbClr val="0070C0"/>
                </a:solidFill>
              </a:ln>
            </p:spPr>
            <p:style>
              <a:lnRef idx="2">
                <a:schemeClr val="accent6"/>
              </a:lnRef>
              <a:fillRef idx="1">
                <a:schemeClr val="lt1"/>
              </a:fillRef>
              <a:effectRef idx="0">
                <a:schemeClr val="accent6"/>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US" sz="1200">
                    <a:effectLst/>
                    <a:latin typeface="Bahnschrift Light" panose="020B0502040204020203" pitchFamily="34" charset="0"/>
                    <a:ea typeface="Calibri" panose="020F0502020204030204" pitchFamily="34" charset="0"/>
                    <a:cs typeface="Times New Roman" panose="02020603050405020304" pitchFamily="18" charset="0"/>
                  </a:rPr>
                  <a:t>Lorem ipsum dolor sit amet, consectetur adipiscing elit. Praesent sit amet sodales ligula. </a:t>
                </a:r>
                <a:endParaRPr lang="es-MX" sz="1100">
                  <a:effectLst/>
                  <a:ea typeface="Calibri" panose="020F0502020204030204" pitchFamily="34" charset="0"/>
                  <a:cs typeface="Times New Roman" panose="02020603050405020304" pitchFamily="18" charset="0"/>
                </a:endParaRPr>
              </a:p>
            </p:txBody>
          </p:sp>
          <p:sp>
            <p:nvSpPr>
              <p:cNvPr id="13" name="Cuadro de texto 2">
                <a:extLst>
                  <a:ext uri="{FF2B5EF4-FFF2-40B4-BE49-F238E27FC236}">
                    <a16:creationId xmlns:a16="http://schemas.microsoft.com/office/drawing/2014/main" id="{FAC42E26-99C0-04F7-329F-EBF70E0D0360}"/>
                  </a:ext>
                </a:extLst>
              </p:cNvPr>
              <p:cNvSpPr txBox="1">
                <a:spLocks noChangeArrowheads="1"/>
              </p:cNvSpPr>
              <p:nvPr/>
            </p:nvSpPr>
            <p:spPr bwMode="auto">
              <a:xfrm>
                <a:off x="3076575" y="2419350"/>
                <a:ext cx="1838960" cy="942340"/>
              </a:xfrm>
              <a:prstGeom prst="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US" sz="1200">
                    <a:effectLst/>
                    <a:latin typeface="Bahnschrift Light" panose="020B0502040204020203" pitchFamily="34" charset="0"/>
                    <a:ea typeface="Calibri" panose="020F0502020204030204" pitchFamily="34" charset="0"/>
                    <a:cs typeface="Times New Roman" panose="02020603050405020304" pitchFamily="18" charset="0"/>
                  </a:rPr>
                  <a:t>Lorem ipsum dolor sit amet, consectetur adipiscing elit. Praesent sit amet sodales ligula. </a:t>
                </a:r>
                <a:endParaRPr lang="es-MX" sz="1100">
                  <a:effectLst/>
                  <a:ea typeface="Calibri" panose="020F0502020204030204" pitchFamily="34" charset="0"/>
                  <a:cs typeface="Times New Roman" panose="02020603050405020304" pitchFamily="18" charset="0"/>
                </a:endParaRPr>
              </a:p>
            </p:txBody>
          </p:sp>
          <p:sp>
            <p:nvSpPr>
              <p:cNvPr id="14" name="Cuadro de texto 2">
                <a:extLst>
                  <a:ext uri="{FF2B5EF4-FFF2-40B4-BE49-F238E27FC236}">
                    <a16:creationId xmlns:a16="http://schemas.microsoft.com/office/drawing/2014/main" id="{B0DE6AFF-5D93-1C96-8F0D-71CA828D170F}"/>
                  </a:ext>
                </a:extLst>
              </p:cNvPr>
              <p:cNvSpPr txBox="1">
                <a:spLocks noChangeArrowheads="1"/>
              </p:cNvSpPr>
              <p:nvPr/>
            </p:nvSpPr>
            <p:spPr bwMode="auto">
              <a:xfrm>
                <a:off x="0" y="2409825"/>
                <a:ext cx="1838960" cy="942340"/>
              </a:xfrm>
              <a:prstGeom prst="rect">
                <a:avLst/>
              </a:prstGeom>
              <a:noFill/>
              <a:ln w="57150">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US" sz="1200">
                    <a:effectLst/>
                    <a:latin typeface="Bahnschrift Light" panose="020B0502040204020203" pitchFamily="34" charset="0"/>
                    <a:ea typeface="Calibri" panose="020F0502020204030204" pitchFamily="34" charset="0"/>
                    <a:cs typeface="Times New Roman" panose="02020603050405020304" pitchFamily="18" charset="0"/>
                  </a:rPr>
                  <a:t>Lorem ipsum dolor sit amet, consectetur adipiscing elit. Praesent sit amet sodales ligula. </a:t>
                </a:r>
                <a:endParaRPr lang="es-MX" sz="1100">
                  <a:effectLst/>
                  <a:ea typeface="Calibri" panose="020F0502020204030204" pitchFamily="34" charset="0"/>
                  <a:cs typeface="Times New Roman" panose="02020603050405020304" pitchFamily="18" charset="0"/>
                </a:endParaRPr>
              </a:p>
            </p:txBody>
          </p:sp>
          <p:sp>
            <p:nvSpPr>
              <p:cNvPr id="15" name="Cuadro de texto 2">
                <a:extLst>
                  <a:ext uri="{FF2B5EF4-FFF2-40B4-BE49-F238E27FC236}">
                    <a16:creationId xmlns:a16="http://schemas.microsoft.com/office/drawing/2014/main" id="{1B0E9EBE-0CEA-780E-EC3E-5D0B321D70DA}"/>
                  </a:ext>
                </a:extLst>
              </p:cNvPr>
              <p:cNvSpPr txBox="1">
                <a:spLocks noChangeArrowheads="1"/>
              </p:cNvSpPr>
              <p:nvPr/>
            </p:nvSpPr>
            <p:spPr bwMode="auto">
              <a:xfrm>
                <a:off x="438150" y="4495800"/>
                <a:ext cx="1838960" cy="942340"/>
              </a:xfrm>
              <a:prstGeom prst="rect">
                <a:avLst/>
              </a:prstGeom>
              <a:noFill/>
              <a:ln w="57150">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US" sz="1200">
                    <a:effectLst/>
                    <a:latin typeface="Bahnschrift Light" panose="020B0502040204020203" pitchFamily="34" charset="0"/>
                    <a:ea typeface="Calibri" panose="020F0502020204030204" pitchFamily="34" charset="0"/>
                    <a:cs typeface="Times New Roman" panose="02020603050405020304" pitchFamily="18" charset="0"/>
                  </a:rPr>
                  <a:t>Lorem ipsum dolor sit amet, consectetur adipiscing elit. Praesent sit amet sodales ligula. </a:t>
                </a:r>
                <a:endParaRPr lang="es-MX" sz="1100">
                  <a:effectLst/>
                  <a:ea typeface="Calibri" panose="020F0502020204030204" pitchFamily="34" charset="0"/>
                  <a:cs typeface="Times New Roman" panose="02020603050405020304" pitchFamily="18" charset="0"/>
                </a:endParaRPr>
              </a:p>
            </p:txBody>
          </p:sp>
          <p:sp>
            <p:nvSpPr>
              <p:cNvPr id="16" name="Cuadro de texto 2">
                <a:extLst>
                  <a:ext uri="{FF2B5EF4-FFF2-40B4-BE49-F238E27FC236}">
                    <a16:creationId xmlns:a16="http://schemas.microsoft.com/office/drawing/2014/main" id="{EEB074CD-5BB6-3CB1-52C9-AE5B44708A14}"/>
                  </a:ext>
                </a:extLst>
              </p:cNvPr>
              <p:cNvSpPr txBox="1">
                <a:spLocks noChangeArrowheads="1"/>
              </p:cNvSpPr>
              <p:nvPr/>
            </p:nvSpPr>
            <p:spPr bwMode="auto">
              <a:xfrm>
                <a:off x="3533775" y="4505325"/>
                <a:ext cx="1838960" cy="942340"/>
              </a:xfrm>
              <a:prstGeom prst="rect">
                <a:avLst/>
              </a:prstGeom>
              <a:noFill/>
              <a:ln w="57150">
                <a:solidFill>
                  <a:srgbClr val="FF3399"/>
                </a:solidFill>
              </a:ln>
            </p:spPr>
            <p:style>
              <a:lnRef idx="2">
                <a:schemeClr val="accent6"/>
              </a:lnRef>
              <a:fillRef idx="1">
                <a:schemeClr val="lt1"/>
              </a:fillRef>
              <a:effectRef idx="0">
                <a:schemeClr val="accent6"/>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US" sz="1200">
                    <a:effectLst/>
                    <a:latin typeface="Bahnschrift Light" panose="020B0502040204020203" pitchFamily="34" charset="0"/>
                    <a:ea typeface="Calibri" panose="020F0502020204030204" pitchFamily="34" charset="0"/>
                    <a:cs typeface="Times New Roman" panose="02020603050405020304" pitchFamily="18" charset="0"/>
                  </a:rPr>
                  <a:t>Lorem ipsum dolor sit amet, consectetur adipiscing elit. Praesent sit amet sodales ligula. </a:t>
                </a:r>
                <a:endParaRPr lang="es-MX" sz="1100">
                  <a:effectLst/>
                  <a:ea typeface="Calibri" panose="020F0502020204030204" pitchFamily="34" charset="0"/>
                  <a:cs typeface="Times New Roman" panose="02020603050405020304" pitchFamily="18" charset="0"/>
                </a:endParaRPr>
              </a:p>
            </p:txBody>
          </p:sp>
          <p:sp>
            <p:nvSpPr>
              <p:cNvPr id="17" name="Cuadro de texto 2">
                <a:extLst>
                  <a:ext uri="{FF2B5EF4-FFF2-40B4-BE49-F238E27FC236}">
                    <a16:creationId xmlns:a16="http://schemas.microsoft.com/office/drawing/2014/main" id="{87CE1536-3F25-69E5-94E5-0E7D7AF5CBC2}"/>
                  </a:ext>
                </a:extLst>
              </p:cNvPr>
              <p:cNvSpPr txBox="1">
                <a:spLocks noChangeArrowheads="1"/>
              </p:cNvSpPr>
              <p:nvPr/>
            </p:nvSpPr>
            <p:spPr bwMode="auto">
              <a:xfrm>
                <a:off x="6629400" y="4505325"/>
                <a:ext cx="1838960" cy="942340"/>
              </a:xfrm>
              <a:prstGeom prst="rect">
                <a:avLst/>
              </a:prstGeom>
              <a:noFill/>
              <a:ln w="57150">
                <a:solidFill>
                  <a:srgbClr val="33CCCC"/>
                </a:solidFill>
              </a:ln>
            </p:spPr>
            <p:style>
              <a:lnRef idx="2">
                <a:schemeClr val="accent6"/>
              </a:lnRef>
              <a:fillRef idx="1">
                <a:schemeClr val="lt1"/>
              </a:fillRef>
              <a:effectRef idx="0">
                <a:schemeClr val="accent6"/>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US" sz="1200" dirty="0">
                    <a:effectLst/>
                    <a:latin typeface="Bahnschrift Light" panose="020B0502040204020203" pitchFamily="34" charset="0"/>
                    <a:ea typeface="Calibri" panose="020F0502020204030204" pitchFamily="34" charset="0"/>
                    <a:cs typeface="Times New Roman" panose="02020603050405020304" pitchFamily="18" charset="0"/>
                  </a:rPr>
                  <a:t>Lorem ipsum dolor sit </a:t>
                </a:r>
                <a:r>
                  <a:rPr lang="en-US" sz="1200" dirty="0" err="1">
                    <a:effectLst/>
                    <a:latin typeface="Bahnschrift Light" panose="020B0502040204020203" pitchFamily="34" charset="0"/>
                    <a:ea typeface="Calibri" panose="020F0502020204030204" pitchFamily="34" charset="0"/>
                    <a:cs typeface="Times New Roman" panose="02020603050405020304" pitchFamily="18" charset="0"/>
                  </a:rPr>
                  <a:t>amet</a:t>
                </a:r>
                <a:r>
                  <a:rPr lang="en-US" sz="1200" dirty="0">
                    <a:effectLst/>
                    <a:latin typeface="Bahnschrift Light" panose="020B0502040204020203" pitchFamily="34" charset="0"/>
                    <a:ea typeface="Calibri" panose="020F0502020204030204" pitchFamily="34" charset="0"/>
                    <a:cs typeface="Times New Roman" panose="02020603050405020304" pitchFamily="18" charset="0"/>
                  </a:rPr>
                  <a:t>, </a:t>
                </a:r>
                <a:r>
                  <a:rPr lang="en-US" sz="1200" dirty="0" err="1">
                    <a:effectLst/>
                    <a:latin typeface="Bahnschrift Light" panose="020B0502040204020203" pitchFamily="34" charset="0"/>
                    <a:ea typeface="Calibri" panose="020F0502020204030204" pitchFamily="34" charset="0"/>
                    <a:cs typeface="Times New Roman" panose="02020603050405020304" pitchFamily="18" charset="0"/>
                  </a:rPr>
                  <a:t>consectetur</a:t>
                </a:r>
                <a:r>
                  <a:rPr lang="en-US" sz="1200" dirty="0">
                    <a:effectLst/>
                    <a:latin typeface="Bahnschrift Light" panose="020B0502040204020203" pitchFamily="34" charset="0"/>
                    <a:ea typeface="Calibri" panose="020F0502020204030204" pitchFamily="34" charset="0"/>
                    <a:cs typeface="Times New Roman" panose="02020603050405020304" pitchFamily="18" charset="0"/>
                  </a:rPr>
                  <a:t> </a:t>
                </a:r>
                <a:r>
                  <a:rPr lang="en-US" sz="1200" dirty="0" err="1">
                    <a:effectLst/>
                    <a:latin typeface="Bahnschrift Light" panose="020B0502040204020203" pitchFamily="34" charset="0"/>
                    <a:ea typeface="Calibri" panose="020F0502020204030204" pitchFamily="34" charset="0"/>
                    <a:cs typeface="Times New Roman" panose="02020603050405020304" pitchFamily="18" charset="0"/>
                  </a:rPr>
                  <a:t>adipiscing</a:t>
                </a:r>
                <a:r>
                  <a:rPr lang="en-US" sz="1200" dirty="0">
                    <a:effectLst/>
                    <a:latin typeface="Bahnschrift Light" panose="020B0502040204020203" pitchFamily="34" charset="0"/>
                    <a:ea typeface="Calibri" panose="020F0502020204030204" pitchFamily="34" charset="0"/>
                    <a:cs typeface="Times New Roman" panose="02020603050405020304" pitchFamily="18" charset="0"/>
                  </a:rPr>
                  <a:t> </a:t>
                </a:r>
                <a:r>
                  <a:rPr lang="en-US" sz="1200" dirty="0" err="1">
                    <a:effectLst/>
                    <a:latin typeface="Bahnschrift Light" panose="020B0502040204020203" pitchFamily="34" charset="0"/>
                    <a:ea typeface="Calibri" panose="020F0502020204030204" pitchFamily="34" charset="0"/>
                    <a:cs typeface="Times New Roman" panose="02020603050405020304" pitchFamily="18" charset="0"/>
                  </a:rPr>
                  <a:t>elit</a:t>
                </a:r>
                <a:r>
                  <a:rPr lang="en-US" sz="1200" dirty="0">
                    <a:effectLst/>
                    <a:latin typeface="Bahnschrift Light" panose="020B0502040204020203" pitchFamily="34" charset="0"/>
                    <a:ea typeface="Calibri" panose="020F0502020204030204" pitchFamily="34" charset="0"/>
                    <a:cs typeface="Times New Roman" panose="02020603050405020304" pitchFamily="18" charset="0"/>
                  </a:rPr>
                  <a:t>. </a:t>
                </a:r>
                <a:r>
                  <a:rPr lang="en-US" sz="1200" dirty="0" err="1">
                    <a:effectLst/>
                    <a:latin typeface="Bahnschrift Light" panose="020B0502040204020203" pitchFamily="34" charset="0"/>
                    <a:ea typeface="Calibri" panose="020F0502020204030204" pitchFamily="34" charset="0"/>
                    <a:cs typeface="Times New Roman" panose="02020603050405020304" pitchFamily="18" charset="0"/>
                  </a:rPr>
                  <a:t>Praesent</a:t>
                </a:r>
                <a:r>
                  <a:rPr lang="en-US" sz="1200" dirty="0">
                    <a:effectLst/>
                    <a:latin typeface="Bahnschrift Light" panose="020B0502040204020203" pitchFamily="34" charset="0"/>
                    <a:ea typeface="Calibri" panose="020F0502020204030204" pitchFamily="34" charset="0"/>
                    <a:cs typeface="Times New Roman" panose="02020603050405020304" pitchFamily="18" charset="0"/>
                  </a:rPr>
                  <a:t> sit </a:t>
                </a:r>
                <a:r>
                  <a:rPr lang="en-US" sz="1200" dirty="0" err="1">
                    <a:effectLst/>
                    <a:latin typeface="Bahnschrift Light" panose="020B0502040204020203" pitchFamily="34" charset="0"/>
                    <a:ea typeface="Calibri" panose="020F0502020204030204" pitchFamily="34" charset="0"/>
                    <a:cs typeface="Times New Roman" panose="02020603050405020304" pitchFamily="18" charset="0"/>
                  </a:rPr>
                  <a:t>amet</a:t>
                </a:r>
                <a:r>
                  <a:rPr lang="en-US" sz="1200" dirty="0">
                    <a:effectLst/>
                    <a:latin typeface="Bahnschrift Light" panose="020B0502040204020203" pitchFamily="34" charset="0"/>
                    <a:ea typeface="Calibri" panose="020F0502020204030204" pitchFamily="34" charset="0"/>
                    <a:cs typeface="Times New Roman" panose="02020603050405020304" pitchFamily="18" charset="0"/>
                  </a:rPr>
                  <a:t> </a:t>
                </a:r>
                <a:r>
                  <a:rPr lang="en-US" sz="1200" dirty="0" err="1">
                    <a:effectLst/>
                    <a:latin typeface="Bahnschrift Light" panose="020B0502040204020203" pitchFamily="34" charset="0"/>
                    <a:ea typeface="Calibri" panose="020F0502020204030204" pitchFamily="34" charset="0"/>
                    <a:cs typeface="Times New Roman" panose="02020603050405020304" pitchFamily="18" charset="0"/>
                  </a:rPr>
                  <a:t>sodales</a:t>
                </a:r>
                <a:r>
                  <a:rPr lang="en-US" sz="1200" dirty="0">
                    <a:effectLst/>
                    <a:latin typeface="Bahnschrift Light" panose="020B0502040204020203" pitchFamily="34" charset="0"/>
                    <a:ea typeface="Calibri" panose="020F0502020204030204" pitchFamily="34" charset="0"/>
                    <a:cs typeface="Times New Roman" panose="02020603050405020304" pitchFamily="18" charset="0"/>
                  </a:rPr>
                  <a:t> ligula. </a:t>
                </a:r>
                <a:endParaRPr lang="es-MX" sz="1100" dirty="0">
                  <a:effectLst/>
                  <a:ea typeface="Calibri" panose="020F0502020204030204" pitchFamily="34" charset="0"/>
                  <a:cs typeface="Times New Roman" panose="02020603050405020304" pitchFamily="18" charset="0"/>
                </a:endParaRPr>
              </a:p>
            </p:txBody>
          </p:sp>
          <p:sp>
            <p:nvSpPr>
              <p:cNvPr id="18" name="Cuadro de texto 2">
                <a:extLst>
                  <a:ext uri="{FF2B5EF4-FFF2-40B4-BE49-F238E27FC236}">
                    <a16:creationId xmlns:a16="http://schemas.microsoft.com/office/drawing/2014/main" id="{F8D8CFCB-04DD-4E0C-B465-26481F0F9720}"/>
                  </a:ext>
                </a:extLst>
              </p:cNvPr>
              <p:cNvSpPr txBox="1">
                <a:spLocks noChangeArrowheads="1"/>
              </p:cNvSpPr>
              <p:nvPr/>
            </p:nvSpPr>
            <p:spPr bwMode="auto">
              <a:xfrm>
                <a:off x="3533775" y="0"/>
                <a:ext cx="760095" cy="271780"/>
              </a:xfrm>
              <a:prstGeom prst="rect">
                <a:avLst/>
              </a:prstGeom>
              <a:solidFill>
                <a:srgbClr val="FF0000"/>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s-ES" sz="1400">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1861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Cuadro de texto 2">
                <a:extLst>
                  <a:ext uri="{FF2B5EF4-FFF2-40B4-BE49-F238E27FC236}">
                    <a16:creationId xmlns:a16="http://schemas.microsoft.com/office/drawing/2014/main" id="{4829C0C0-BD9C-2637-D708-308D2794D982}"/>
                  </a:ext>
                </a:extLst>
              </p:cNvPr>
              <p:cNvSpPr txBox="1">
                <a:spLocks noChangeArrowheads="1"/>
              </p:cNvSpPr>
              <p:nvPr/>
            </p:nvSpPr>
            <p:spPr bwMode="auto">
              <a:xfrm>
                <a:off x="6629400" y="0"/>
                <a:ext cx="760095" cy="271780"/>
              </a:xfrm>
              <a:prstGeom prst="rect">
                <a:avLst/>
              </a:prstGeom>
              <a:solidFill>
                <a:srgbClr val="00B0F0"/>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s-ES" sz="1400">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1901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Cuadro de texto 2">
                <a:extLst>
                  <a:ext uri="{FF2B5EF4-FFF2-40B4-BE49-F238E27FC236}">
                    <a16:creationId xmlns:a16="http://schemas.microsoft.com/office/drawing/2014/main" id="{4791D865-F0DD-B852-B21B-7D50D160988C}"/>
                  </a:ext>
                </a:extLst>
              </p:cNvPr>
              <p:cNvSpPr txBox="1">
                <a:spLocks noChangeArrowheads="1"/>
              </p:cNvSpPr>
              <p:nvPr/>
            </p:nvSpPr>
            <p:spPr bwMode="auto">
              <a:xfrm>
                <a:off x="7305675" y="1962150"/>
                <a:ext cx="760095" cy="271780"/>
              </a:xfrm>
              <a:prstGeom prst="rect">
                <a:avLst/>
              </a:prstGeom>
              <a:solidFill>
                <a:srgbClr val="0070C0"/>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s-ES" sz="1400">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1936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Cuadro de texto 2">
                <a:extLst>
                  <a:ext uri="{FF2B5EF4-FFF2-40B4-BE49-F238E27FC236}">
                    <a16:creationId xmlns:a16="http://schemas.microsoft.com/office/drawing/2014/main" id="{C81489C6-25CD-3966-747E-08632BE3610E}"/>
                  </a:ext>
                </a:extLst>
              </p:cNvPr>
              <p:cNvSpPr txBox="1">
                <a:spLocks noChangeArrowheads="1"/>
              </p:cNvSpPr>
              <p:nvPr/>
            </p:nvSpPr>
            <p:spPr bwMode="auto">
              <a:xfrm>
                <a:off x="447675" y="4029075"/>
                <a:ext cx="760095" cy="271780"/>
              </a:xfrm>
              <a:prstGeom prst="rect">
                <a:avLst/>
              </a:prstGeom>
              <a:solidFill>
                <a:schemeClr val="accent4">
                  <a:lumMod val="75000"/>
                </a:schemeClr>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s-ES" sz="1400">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1991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Cuadro de texto 2">
                <a:extLst>
                  <a:ext uri="{FF2B5EF4-FFF2-40B4-BE49-F238E27FC236}">
                    <a16:creationId xmlns:a16="http://schemas.microsoft.com/office/drawing/2014/main" id="{68D46154-0454-C0BB-5258-CE70FF8643B7}"/>
                  </a:ext>
                </a:extLst>
              </p:cNvPr>
              <p:cNvSpPr txBox="1">
                <a:spLocks noChangeArrowheads="1"/>
              </p:cNvSpPr>
              <p:nvPr/>
            </p:nvSpPr>
            <p:spPr bwMode="auto">
              <a:xfrm>
                <a:off x="3533775" y="4029075"/>
                <a:ext cx="760095" cy="271780"/>
              </a:xfrm>
              <a:prstGeom prst="rect">
                <a:avLst/>
              </a:prstGeom>
              <a:solidFill>
                <a:srgbClr val="FF3399"/>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s-ES" sz="1400">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1999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Cuadro de texto 2">
                <a:extLst>
                  <a:ext uri="{FF2B5EF4-FFF2-40B4-BE49-F238E27FC236}">
                    <a16:creationId xmlns:a16="http://schemas.microsoft.com/office/drawing/2014/main" id="{C214878E-3065-F267-A541-3EAE722FCF13}"/>
                  </a:ext>
                </a:extLst>
              </p:cNvPr>
              <p:cNvSpPr txBox="1">
                <a:spLocks noChangeArrowheads="1"/>
              </p:cNvSpPr>
              <p:nvPr/>
            </p:nvSpPr>
            <p:spPr bwMode="auto">
              <a:xfrm>
                <a:off x="4152900" y="1962150"/>
                <a:ext cx="760095" cy="271780"/>
              </a:xfrm>
              <a:prstGeom prst="rect">
                <a:avLst/>
              </a:prstGeom>
              <a:solidFill>
                <a:srgbClr val="00B050"/>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s-ES" sz="1400">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1973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uadro de texto 2">
                <a:extLst>
                  <a:ext uri="{FF2B5EF4-FFF2-40B4-BE49-F238E27FC236}">
                    <a16:creationId xmlns:a16="http://schemas.microsoft.com/office/drawing/2014/main" id="{9787CBCE-69D1-767D-BEA3-03BD0198DB11}"/>
                  </a:ext>
                </a:extLst>
              </p:cNvPr>
              <p:cNvSpPr txBox="1">
                <a:spLocks noChangeArrowheads="1"/>
              </p:cNvSpPr>
              <p:nvPr/>
            </p:nvSpPr>
            <p:spPr bwMode="auto">
              <a:xfrm>
                <a:off x="6629400" y="4029075"/>
                <a:ext cx="760095" cy="271780"/>
              </a:xfrm>
              <a:prstGeom prst="rect">
                <a:avLst/>
              </a:prstGeom>
              <a:solidFill>
                <a:srgbClr val="33CCCC"/>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s-ES" sz="1400">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2014</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Cuadro de texto 2">
                <a:extLst>
                  <a:ext uri="{FF2B5EF4-FFF2-40B4-BE49-F238E27FC236}">
                    <a16:creationId xmlns:a16="http://schemas.microsoft.com/office/drawing/2014/main" id="{949C0DC8-10C1-C4AE-0791-DE1E4B57A9BE}"/>
                  </a:ext>
                </a:extLst>
              </p:cNvPr>
              <p:cNvSpPr txBox="1">
                <a:spLocks noChangeArrowheads="1"/>
              </p:cNvSpPr>
              <p:nvPr/>
            </p:nvSpPr>
            <p:spPr bwMode="auto">
              <a:xfrm>
                <a:off x="1076325" y="1952625"/>
                <a:ext cx="760095" cy="271780"/>
              </a:xfrm>
              <a:prstGeom prst="rect">
                <a:avLst/>
              </a:prstGeom>
              <a:solidFill>
                <a:schemeClr val="accent2">
                  <a:lumMod val="75000"/>
                </a:schemeClr>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s-ES" sz="1400">
                    <a:solidFill>
                      <a:srgbClr val="FFFFFF"/>
                    </a:solidFill>
                    <a:effectLst/>
                    <a:latin typeface="Broadway" panose="04040905080B02020502" pitchFamily="82" charset="0"/>
                    <a:ea typeface="Calibri" panose="020F0502020204030204" pitchFamily="34" charset="0"/>
                    <a:cs typeface="Times New Roman" panose="02020603050405020304" pitchFamily="18" charset="0"/>
                  </a:rPr>
                  <a:t>1982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pic>
        <p:nvPicPr>
          <p:cNvPr id="40" name="Gráfico 212" descr="Máquina de escribir">
            <a:extLst>
              <a:ext uri="{FF2B5EF4-FFF2-40B4-BE49-F238E27FC236}">
                <a16:creationId xmlns:a16="http://schemas.microsoft.com/office/drawing/2014/main" id="{75B4EAE9-0F23-CB7B-B83D-E9FC473A58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925" y="1381125"/>
            <a:ext cx="719455" cy="719455"/>
          </a:xfrm>
          <a:prstGeom prst="rect">
            <a:avLst/>
          </a:prstGeom>
        </p:spPr>
      </p:pic>
      <p:pic>
        <p:nvPicPr>
          <p:cNvPr id="41" name="Gráfico 209" descr="Ordenador">
            <a:extLst>
              <a:ext uri="{FF2B5EF4-FFF2-40B4-BE49-F238E27FC236}">
                <a16:creationId xmlns:a16="http://schemas.microsoft.com/office/drawing/2014/main" id="{1D772137-B423-4D80-4E3A-32C7543C85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96400" y="3390900"/>
            <a:ext cx="719455" cy="719455"/>
          </a:xfrm>
          <a:prstGeom prst="rect">
            <a:avLst/>
          </a:prstGeom>
        </p:spPr>
      </p:pic>
      <p:pic>
        <p:nvPicPr>
          <p:cNvPr id="42" name="Gráfico 211" descr="Radio">
            <a:extLst>
              <a:ext uri="{FF2B5EF4-FFF2-40B4-BE49-F238E27FC236}">
                <a16:creationId xmlns:a16="http://schemas.microsoft.com/office/drawing/2014/main" id="{78C29B68-598E-6E0D-FE21-C85CB9C6DC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24650" y="1352550"/>
            <a:ext cx="719455" cy="719455"/>
          </a:xfrm>
          <a:prstGeom prst="rect">
            <a:avLst/>
          </a:prstGeom>
        </p:spPr>
      </p:pic>
      <p:pic>
        <p:nvPicPr>
          <p:cNvPr id="43" name="Gráfico 210" descr="Red en línea">
            <a:extLst>
              <a:ext uri="{FF2B5EF4-FFF2-40B4-BE49-F238E27FC236}">
                <a16:creationId xmlns:a16="http://schemas.microsoft.com/office/drawing/2014/main" id="{89C27A33-2DBB-61C6-623B-6BC3ABEAF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72200" y="3381375"/>
            <a:ext cx="719455" cy="719455"/>
          </a:xfrm>
          <a:prstGeom prst="rect">
            <a:avLst/>
          </a:prstGeom>
        </p:spPr>
      </p:pic>
      <p:pic>
        <p:nvPicPr>
          <p:cNvPr id="44" name="Gráfico 208" descr="Cámara">
            <a:extLst>
              <a:ext uri="{FF2B5EF4-FFF2-40B4-BE49-F238E27FC236}">
                <a16:creationId xmlns:a16="http://schemas.microsoft.com/office/drawing/2014/main" id="{BD4C2970-1F1C-2E83-8B3B-6763ED4E5D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48075" y="1362075"/>
            <a:ext cx="719455" cy="719455"/>
          </a:xfrm>
          <a:prstGeom prst="rect">
            <a:avLst/>
          </a:prstGeom>
        </p:spPr>
      </p:pic>
      <p:pic>
        <p:nvPicPr>
          <p:cNvPr id="45" name="Gráfico 213" descr="Internet">
            <a:extLst>
              <a:ext uri="{FF2B5EF4-FFF2-40B4-BE49-F238E27FC236}">
                <a16:creationId xmlns:a16="http://schemas.microsoft.com/office/drawing/2014/main" id="{9EAB34C5-528F-C469-203B-BF537F87469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86100" y="3381375"/>
            <a:ext cx="719455" cy="719455"/>
          </a:xfrm>
          <a:prstGeom prst="rect">
            <a:avLst/>
          </a:prstGeom>
        </p:spPr>
      </p:pic>
      <p:pic>
        <p:nvPicPr>
          <p:cNvPr id="46" name="Gráfico 49" descr="Dispositivo USB">
            <a:extLst>
              <a:ext uri="{FF2B5EF4-FFF2-40B4-BE49-F238E27FC236}">
                <a16:creationId xmlns:a16="http://schemas.microsoft.com/office/drawing/2014/main" id="{CFDDDF6A-6FC6-888A-75E4-85446A61727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34740" y="5436870"/>
            <a:ext cx="719455" cy="719455"/>
          </a:xfrm>
          <a:prstGeom prst="rect">
            <a:avLst/>
          </a:prstGeom>
        </p:spPr>
      </p:pic>
      <p:pic>
        <p:nvPicPr>
          <p:cNvPr id="47" name="Gráfico 50" descr="Cámara web">
            <a:extLst>
              <a:ext uri="{FF2B5EF4-FFF2-40B4-BE49-F238E27FC236}">
                <a16:creationId xmlns:a16="http://schemas.microsoft.com/office/drawing/2014/main" id="{9B73DF60-E232-42DE-0B66-26599819DC1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2290" y="5427345"/>
            <a:ext cx="719455" cy="719455"/>
          </a:xfrm>
          <a:prstGeom prst="rect">
            <a:avLst/>
          </a:prstGeom>
        </p:spPr>
      </p:pic>
      <p:pic>
        <p:nvPicPr>
          <p:cNvPr id="48" name="Gráfico 48" descr="Robot">
            <a:extLst>
              <a:ext uri="{FF2B5EF4-FFF2-40B4-BE49-F238E27FC236}">
                <a16:creationId xmlns:a16="http://schemas.microsoft.com/office/drawing/2014/main" id="{F732A3D9-95FD-3A39-FEE8-23B597E5120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38620" y="5433695"/>
            <a:ext cx="719455" cy="719455"/>
          </a:xfrm>
          <a:prstGeom prst="rect">
            <a:avLst/>
          </a:prstGeom>
        </p:spPr>
      </p:pic>
      <p:sp>
        <p:nvSpPr>
          <p:cNvPr id="49" name="Rectangle 46">
            <a:extLst>
              <a:ext uri="{FF2B5EF4-FFF2-40B4-BE49-F238E27FC236}">
                <a16:creationId xmlns:a16="http://schemas.microsoft.com/office/drawing/2014/main" id="{7A50F595-0C72-17A3-AE2C-3F85D8FC1A4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0" name="Rectangle 65">
            <a:extLst>
              <a:ext uri="{FF2B5EF4-FFF2-40B4-BE49-F238E27FC236}">
                <a16:creationId xmlns:a16="http://schemas.microsoft.com/office/drawing/2014/main" id="{F5D4B03B-F33E-9A84-B97C-08379BDCE7B8}"/>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Tree>
    <p:extLst>
      <p:ext uri="{BB962C8B-B14F-4D97-AF65-F5344CB8AC3E}">
        <p14:creationId xmlns:p14="http://schemas.microsoft.com/office/powerpoint/2010/main" val="2043986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5974713" y="499707"/>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de algoritmos</a:t>
            </a:r>
          </a:p>
        </p:txBody>
      </p:sp>
      <p:sp>
        <p:nvSpPr>
          <p:cNvPr id="3" name="Rectangle 5">
            <a:extLst>
              <a:ext uri="{FF2B5EF4-FFF2-40B4-BE49-F238E27FC236}">
                <a16:creationId xmlns:a16="http://schemas.microsoft.com/office/drawing/2014/main" id="{483C4DE7-18FD-B3D7-183E-685B65F059A9}"/>
              </a:ext>
            </a:extLst>
          </p:cNvPr>
          <p:cNvSpPr>
            <a:spLocks noChangeArrowheads="1"/>
          </p:cNvSpPr>
          <p:nvPr/>
        </p:nvSpPr>
        <p:spPr bwMode="auto">
          <a:xfrm>
            <a:off x="0" y="457200"/>
            <a:ext cx="115214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pic>
        <p:nvPicPr>
          <p:cNvPr id="4" name="Imagen 3">
            <a:extLst>
              <a:ext uri="{FF2B5EF4-FFF2-40B4-BE49-F238E27FC236}">
                <a16:creationId xmlns:a16="http://schemas.microsoft.com/office/drawing/2014/main" id="{6C174D3F-35F7-A3DB-8026-07330609A3D4}"/>
              </a:ext>
            </a:extLst>
          </p:cNvPr>
          <p:cNvPicPr>
            <a:picLocks noChangeAspect="1"/>
          </p:cNvPicPr>
          <p:nvPr/>
        </p:nvPicPr>
        <p:blipFill rotWithShape="1">
          <a:blip r:embed="rId3"/>
          <a:srcRect l="20710" t="21678" r="41791" b="23171"/>
          <a:stretch/>
        </p:blipFill>
        <p:spPr>
          <a:xfrm>
            <a:off x="2811438" y="1214651"/>
            <a:ext cx="7001301" cy="5474299"/>
          </a:xfrm>
          <a:prstGeom prst="rect">
            <a:avLst/>
          </a:prstGeom>
        </p:spPr>
      </p:pic>
    </p:spTree>
    <p:extLst>
      <p:ext uri="{BB962C8B-B14F-4D97-AF65-F5344CB8AC3E}">
        <p14:creationId xmlns:p14="http://schemas.microsoft.com/office/powerpoint/2010/main" val="546467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5974713" y="499707"/>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a:t>
            </a:r>
          </a:p>
        </p:txBody>
      </p:sp>
      <p:sp>
        <p:nvSpPr>
          <p:cNvPr id="3" name="Rectangle 5">
            <a:extLst>
              <a:ext uri="{FF2B5EF4-FFF2-40B4-BE49-F238E27FC236}">
                <a16:creationId xmlns:a16="http://schemas.microsoft.com/office/drawing/2014/main" id="{483C4DE7-18FD-B3D7-183E-685B65F059A9}"/>
              </a:ext>
            </a:extLst>
          </p:cNvPr>
          <p:cNvSpPr>
            <a:spLocks noChangeArrowheads="1"/>
          </p:cNvSpPr>
          <p:nvPr/>
        </p:nvSpPr>
        <p:spPr bwMode="auto">
          <a:xfrm>
            <a:off x="0" y="457200"/>
            <a:ext cx="115214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pic>
        <p:nvPicPr>
          <p:cNvPr id="5" name="Imagen 4">
            <a:extLst>
              <a:ext uri="{FF2B5EF4-FFF2-40B4-BE49-F238E27FC236}">
                <a16:creationId xmlns:a16="http://schemas.microsoft.com/office/drawing/2014/main" id="{1867CA91-A172-D8F1-A4FB-F08B688C753F}"/>
              </a:ext>
            </a:extLst>
          </p:cNvPr>
          <p:cNvPicPr>
            <a:picLocks noChangeAspect="1"/>
          </p:cNvPicPr>
          <p:nvPr/>
        </p:nvPicPr>
        <p:blipFill>
          <a:blip r:embed="rId3"/>
          <a:stretch>
            <a:fillRect/>
          </a:stretch>
        </p:blipFill>
        <p:spPr>
          <a:xfrm>
            <a:off x="1978924" y="1372604"/>
            <a:ext cx="7315201" cy="4112792"/>
          </a:xfrm>
          <a:prstGeom prst="rect">
            <a:avLst/>
          </a:prstGeom>
        </p:spPr>
      </p:pic>
      <p:sp>
        <p:nvSpPr>
          <p:cNvPr id="8" name="CuadroTexto 7">
            <a:extLst>
              <a:ext uri="{FF2B5EF4-FFF2-40B4-BE49-F238E27FC236}">
                <a16:creationId xmlns:a16="http://schemas.microsoft.com/office/drawing/2014/main" id="{49A60D1C-D3EC-124C-4886-6496DD7B4A1E}"/>
              </a:ext>
            </a:extLst>
          </p:cNvPr>
          <p:cNvSpPr txBox="1"/>
          <p:nvPr/>
        </p:nvSpPr>
        <p:spPr>
          <a:xfrm>
            <a:off x="3449473" y="5988961"/>
            <a:ext cx="6093724" cy="369332"/>
          </a:xfrm>
          <a:prstGeom prst="rect">
            <a:avLst/>
          </a:prstGeom>
          <a:noFill/>
        </p:spPr>
        <p:txBody>
          <a:bodyPr wrap="square">
            <a:spAutoFit/>
          </a:bodyPr>
          <a:lstStyle/>
          <a:p>
            <a:r>
              <a:rPr lang="es-MX" dirty="0"/>
              <a:t>https://lucid.app/documents#/dashboard</a:t>
            </a:r>
          </a:p>
        </p:txBody>
      </p:sp>
    </p:spTree>
    <p:extLst>
      <p:ext uri="{BB962C8B-B14F-4D97-AF65-F5344CB8AC3E}">
        <p14:creationId xmlns:p14="http://schemas.microsoft.com/office/powerpoint/2010/main" val="2548832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5974713" y="499707"/>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a:t>
            </a:r>
          </a:p>
        </p:txBody>
      </p:sp>
      <p:sp>
        <p:nvSpPr>
          <p:cNvPr id="3" name="Rectangle 5">
            <a:extLst>
              <a:ext uri="{FF2B5EF4-FFF2-40B4-BE49-F238E27FC236}">
                <a16:creationId xmlns:a16="http://schemas.microsoft.com/office/drawing/2014/main" id="{483C4DE7-18FD-B3D7-183E-685B65F059A9}"/>
              </a:ext>
            </a:extLst>
          </p:cNvPr>
          <p:cNvSpPr>
            <a:spLocks noChangeArrowheads="1"/>
          </p:cNvSpPr>
          <p:nvPr/>
        </p:nvSpPr>
        <p:spPr bwMode="auto">
          <a:xfrm>
            <a:off x="0" y="457200"/>
            <a:ext cx="115214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pic>
        <p:nvPicPr>
          <p:cNvPr id="4" name="Imagen 3">
            <a:extLst>
              <a:ext uri="{FF2B5EF4-FFF2-40B4-BE49-F238E27FC236}">
                <a16:creationId xmlns:a16="http://schemas.microsoft.com/office/drawing/2014/main" id="{7003FC7B-5FA1-DED0-26B8-9D93D067E287}"/>
              </a:ext>
            </a:extLst>
          </p:cNvPr>
          <p:cNvPicPr>
            <a:picLocks noChangeAspect="1"/>
          </p:cNvPicPr>
          <p:nvPr/>
        </p:nvPicPr>
        <p:blipFill>
          <a:blip r:embed="rId3"/>
          <a:stretch>
            <a:fillRect/>
          </a:stretch>
        </p:blipFill>
        <p:spPr>
          <a:xfrm>
            <a:off x="2255291" y="1192282"/>
            <a:ext cx="7902053" cy="4442736"/>
          </a:xfrm>
          <a:prstGeom prst="rect">
            <a:avLst/>
          </a:prstGeom>
        </p:spPr>
      </p:pic>
      <p:sp>
        <p:nvSpPr>
          <p:cNvPr id="9" name="CuadroTexto 8">
            <a:extLst>
              <a:ext uri="{FF2B5EF4-FFF2-40B4-BE49-F238E27FC236}">
                <a16:creationId xmlns:a16="http://schemas.microsoft.com/office/drawing/2014/main" id="{4D3D7C27-931E-F36D-CE6F-51DE48F336EE}"/>
              </a:ext>
            </a:extLst>
          </p:cNvPr>
          <p:cNvSpPr txBox="1"/>
          <p:nvPr/>
        </p:nvSpPr>
        <p:spPr>
          <a:xfrm>
            <a:off x="2631172" y="5888437"/>
            <a:ext cx="7150289" cy="369332"/>
          </a:xfrm>
          <a:prstGeom prst="rect">
            <a:avLst/>
          </a:prstGeom>
          <a:noFill/>
        </p:spPr>
        <p:txBody>
          <a:bodyPr wrap="square">
            <a:spAutoFit/>
          </a:bodyPr>
          <a:lstStyle/>
          <a:p>
            <a:r>
              <a:rPr lang="es-MX" dirty="0"/>
              <a:t>https://www.canva.com/search/templates?q=mapas%20cognitivos</a:t>
            </a:r>
          </a:p>
        </p:txBody>
      </p:sp>
    </p:spTree>
    <p:extLst>
      <p:ext uri="{BB962C8B-B14F-4D97-AF65-F5344CB8AC3E}">
        <p14:creationId xmlns:p14="http://schemas.microsoft.com/office/powerpoint/2010/main" val="2123772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4746371" y="453648"/>
            <a:ext cx="6851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Lista de cotejo para evaluar presentación de mapas cognitivos: </a:t>
            </a:r>
          </a:p>
        </p:txBody>
      </p:sp>
      <p:graphicFrame>
        <p:nvGraphicFramePr>
          <p:cNvPr id="2" name="Tabla 1">
            <a:extLst>
              <a:ext uri="{FF2B5EF4-FFF2-40B4-BE49-F238E27FC236}">
                <a16:creationId xmlns:a16="http://schemas.microsoft.com/office/drawing/2014/main" id="{11FE29AC-FCF6-6888-BA57-1552A0A133FF}"/>
              </a:ext>
            </a:extLst>
          </p:cNvPr>
          <p:cNvGraphicFramePr>
            <a:graphicFrameLocks noGrp="1"/>
          </p:cNvGraphicFramePr>
          <p:nvPr>
            <p:extLst>
              <p:ext uri="{D42A27DB-BD31-4B8C-83A1-F6EECF244321}">
                <p14:modId xmlns:p14="http://schemas.microsoft.com/office/powerpoint/2010/main" val="507537374"/>
              </p:ext>
            </p:extLst>
          </p:nvPr>
        </p:nvGraphicFramePr>
        <p:xfrm>
          <a:off x="1932219" y="3097097"/>
          <a:ext cx="6983313" cy="3156849"/>
        </p:xfrm>
        <a:graphic>
          <a:graphicData uri="http://schemas.openxmlformats.org/drawingml/2006/table">
            <a:tbl>
              <a:tblPr>
                <a:tableStyleId>{5C22544A-7EE6-4342-B048-85BDC9FD1C3A}</a:tableStyleId>
              </a:tblPr>
              <a:tblGrid>
                <a:gridCol w="396312">
                  <a:extLst>
                    <a:ext uri="{9D8B030D-6E8A-4147-A177-3AD203B41FA5}">
                      <a16:colId xmlns:a16="http://schemas.microsoft.com/office/drawing/2014/main" val="2342580325"/>
                    </a:ext>
                  </a:extLst>
                </a:gridCol>
                <a:gridCol w="5780707">
                  <a:extLst>
                    <a:ext uri="{9D8B030D-6E8A-4147-A177-3AD203B41FA5}">
                      <a16:colId xmlns:a16="http://schemas.microsoft.com/office/drawing/2014/main" val="2177869473"/>
                    </a:ext>
                  </a:extLst>
                </a:gridCol>
                <a:gridCol w="382648">
                  <a:extLst>
                    <a:ext uri="{9D8B030D-6E8A-4147-A177-3AD203B41FA5}">
                      <a16:colId xmlns:a16="http://schemas.microsoft.com/office/drawing/2014/main" val="3255576797"/>
                    </a:ext>
                  </a:extLst>
                </a:gridCol>
                <a:gridCol w="423646">
                  <a:extLst>
                    <a:ext uri="{9D8B030D-6E8A-4147-A177-3AD203B41FA5}">
                      <a16:colId xmlns:a16="http://schemas.microsoft.com/office/drawing/2014/main" val="315377212"/>
                    </a:ext>
                  </a:extLst>
                </a:gridCol>
              </a:tblGrid>
              <a:tr h="367589">
                <a:tc>
                  <a:txBody>
                    <a:bodyPr/>
                    <a:lstStyle/>
                    <a:p>
                      <a:pPr marL="76200"/>
                      <a:r>
                        <a:rPr lang="en-US" sz="1600" dirty="0">
                          <a:effectLst/>
                        </a:rPr>
                        <a:t>No.</a:t>
                      </a:r>
                      <a:endParaRPr lang="es-MX" sz="16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63500"/>
                      <a:r>
                        <a:rPr lang="en-US" sz="1600" dirty="0">
                          <a:effectLst/>
                        </a:rPr>
                        <a:t>EVIDENCIAS PARA ENTREGAR</a:t>
                      </a:r>
                      <a:endParaRPr lang="es-MX" sz="16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114300"/>
                      <a:r>
                        <a:rPr lang="en-US" sz="1400" dirty="0">
                          <a:effectLst/>
                        </a:rPr>
                        <a:t>SI</a:t>
                      </a:r>
                      <a:endParaRPr lang="es-MX"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88900"/>
                      <a:r>
                        <a:rPr lang="en-US" sz="1400" dirty="0">
                          <a:effectLst/>
                        </a:rPr>
                        <a:t>NO</a:t>
                      </a:r>
                      <a:endParaRPr lang="es-MX"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2019767638"/>
                  </a:ext>
                </a:extLst>
              </a:tr>
              <a:tr h="278926">
                <a:tc>
                  <a:txBody>
                    <a:bodyPr/>
                    <a:lstStyle/>
                    <a:p>
                      <a:pPr algn="ctr">
                        <a:lnSpc>
                          <a:spcPts val="1405"/>
                        </a:lnSpc>
                      </a:pPr>
                      <a:r>
                        <a:rPr lang="en-US" sz="1600">
                          <a:effectLst/>
                        </a:rPr>
                        <a:t>1</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63500">
                        <a:lnSpc>
                          <a:spcPts val="1405"/>
                        </a:lnSpc>
                      </a:pPr>
                      <a:r>
                        <a:rPr lang="es-MX" sz="1600" dirty="0">
                          <a:effectLst/>
                        </a:rPr>
                        <a:t>Se respetó el tiempo asignado para la presentación.</a:t>
                      </a:r>
                      <a:endParaRPr lang="es-MX" sz="16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49739173"/>
                  </a:ext>
                </a:extLst>
              </a:tr>
              <a:tr h="278926">
                <a:tc>
                  <a:txBody>
                    <a:bodyPr/>
                    <a:lstStyle/>
                    <a:p>
                      <a:pPr algn="ctr">
                        <a:lnSpc>
                          <a:spcPts val="1405"/>
                        </a:lnSpc>
                      </a:pPr>
                      <a:r>
                        <a:rPr lang="en-US" sz="1600">
                          <a:effectLst/>
                        </a:rPr>
                        <a:t>2</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63500">
                        <a:lnSpc>
                          <a:spcPts val="1405"/>
                        </a:lnSpc>
                      </a:pPr>
                      <a:r>
                        <a:rPr lang="es-MX" sz="1600" dirty="0">
                          <a:effectLst/>
                        </a:rPr>
                        <a:t>Incluyen una introducción para enmarcar el tema a tratar.</a:t>
                      </a:r>
                      <a:endParaRPr lang="es-MX" sz="16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2140802628"/>
                  </a:ext>
                </a:extLst>
              </a:tr>
              <a:tr h="278926">
                <a:tc>
                  <a:txBody>
                    <a:bodyPr/>
                    <a:lstStyle/>
                    <a:p>
                      <a:pPr algn="ctr">
                        <a:lnSpc>
                          <a:spcPts val="1405"/>
                        </a:lnSpc>
                      </a:pPr>
                      <a:r>
                        <a:rPr lang="en-US" sz="1600">
                          <a:effectLst/>
                        </a:rPr>
                        <a:t>3</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63500">
                        <a:lnSpc>
                          <a:spcPts val="1405"/>
                        </a:lnSpc>
                      </a:pPr>
                      <a:r>
                        <a:rPr lang="es-MX" sz="1600" dirty="0">
                          <a:effectLst/>
                        </a:rPr>
                        <a:t>Captan los elementos fundamentales del tema.</a:t>
                      </a:r>
                      <a:endParaRPr lang="es-MX" sz="16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dirty="0">
                          <a:effectLst/>
                        </a:rPr>
                        <a:t> </a:t>
                      </a:r>
                      <a:endParaRPr lang="es-MX"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2278696234"/>
                  </a:ext>
                </a:extLst>
              </a:tr>
              <a:tr h="278926">
                <a:tc>
                  <a:txBody>
                    <a:bodyPr/>
                    <a:lstStyle/>
                    <a:p>
                      <a:pPr algn="ctr">
                        <a:lnSpc>
                          <a:spcPts val="1405"/>
                        </a:lnSpc>
                      </a:pPr>
                      <a:r>
                        <a:rPr lang="en-US" sz="1600">
                          <a:effectLst/>
                        </a:rPr>
                        <a:t>4</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63500">
                        <a:lnSpc>
                          <a:spcPts val="1405"/>
                        </a:lnSpc>
                      </a:pPr>
                      <a:r>
                        <a:rPr lang="es-MX" sz="1600" dirty="0">
                          <a:effectLst/>
                        </a:rPr>
                        <a:t>El contenido se presenta en forma clara, precisa y congruente.</a:t>
                      </a:r>
                      <a:endParaRPr lang="es-MX" sz="16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2102793612"/>
                  </a:ext>
                </a:extLst>
              </a:tr>
              <a:tr h="278926">
                <a:tc>
                  <a:txBody>
                    <a:bodyPr/>
                    <a:lstStyle/>
                    <a:p>
                      <a:pPr algn="ctr">
                        <a:lnSpc>
                          <a:spcPts val="1405"/>
                        </a:lnSpc>
                      </a:pPr>
                      <a:r>
                        <a:rPr lang="en-US" sz="1600">
                          <a:effectLst/>
                        </a:rPr>
                        <a:t>5</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63500">
                        <a:lnSpc>
                          <a:spcPts val="1405"/>
                        </a:lnSpc>
                      </a:pPr>
                      <a:r>
                        <a:rPr lang="es-MX" sz="1600">
                          <a:effectLst/>
                        </a:rPr>
                        <a:t>Aportan reflexiones propias del grupo.</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8675571"/>
                  </a:ext>
                </a:extLst>
              </a:tr>
              <a:tr h="278926">
                <a:tc>
                  <a:txBody>
                    <a:bodyPr/>
                    <a:lstStyle/>
                    <a:p>
                      <a:pPr algn="ctr">
                        <a:lnSpc>
                          <a:spcPts val="1405"/>
                        </a:lnSpc>
                      </a:pPr>
                      <a:r>
                        <a:rPr lang="en-US" sz="1600">
                          <a:effectLst/>
                        </a:rPr>
                        <a:t>6</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63500">
                        <a:lnSpc>
                          <a:spcPts val="1405"/>
                        </a:lnSpc>
                      </a:pPr>
                      <a:r>
                        <a:rPr lang="es-MX" sz="1600" dirty="0">
                          <a:effectLst/>
                        </a:rPr>
                        <a:t>Muestran creatividad para la presentación del tema.</a:t>
                      </a:r>
                      <a:endParaRPr lang="es-MX" sz="16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696160437"/>
                  </a:ext>
                </a:extLst>
              </a:tr>
              <a:tr h="278926">
                <a:tc>
                  <a:txBody>
                    <a:bodyPr/>
                    <a:lstStyle/>
                    <a:p>
                      <a:pPr algn="ctr">
                        <a:lnSpc>
                          <a:spcPts val="1430"/>
                        </a:lnSpc>
                      </a:pPr>
                      <a:r>
                        <a:rPr lang="en-US" sz="1600">
                          <a:effectLst/>
                        </a:rPr>
                        <a:t>7</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63500">
                        <a:lnSpc>
                          <a:spcPts val="1430"/>
                        </a:lnSpc>
                      </a:pPr>
                      <a:r>
                        <a:rPr lang="es-MX" sz="1600">
                          <a:effectLst/>
                        </a:rPr>
                        <a:t>Se muestran receptivos a los comentarios de sus compañeros.</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4283829752"/>
                  </a:ext>
                </a:extLst>
              </a:tr>
              <a:tr h="278926">
                <a:tc>
                  <a:txBody>
                    <a:bodyPr/>
                    <a:lstStyle/>
                    <a:p>
                      <a:pPr algn="ctr">
                        <a:lnSpc>
                          <a:spcPts val="1405"/>
                        </a:lnSpc>
                      </a:pPr>
                      <a:r>
                        <a:rPr lang="en-US" sz="1600">
                          <a:effectLst/>
                        </a:rPr>
                        <a:t>8</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63500">
                        <a:lnSpc>
                          <a:spcPts val="1405"/>
                        </a:lnSpc>
                      </a:pPr>
                      <a:r>
                        <a:rPr lang="es-MX" sz="1600" dirty="0">
                          <a:effectLst/>
                        </a:rPr>
                        <a:t>Tratan de esclarecer dudas de sus compañeros.</a:t>
                      </a:r>
                      <a:endParaRPr lang="es-MX" sz="16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744070700"/>
                  </a:ext>
                </a:extLst>
              </a:tr>
              <a:tr h="278926">
                <a:tc>
                  <a:txBody>
                    <a:bodyPr/>
                    <a:lstStyle/>
                    <a:p>
                      <a:pPr algn="ctr">
                        <a:lnSpc>
                          <a:spcPts val="1405"/>
                        </a:lnSpc>
                      </a:pPr>
                      <a:r>
                        <a:rPr lang="en-US" sz="1600">
                          <a:effectLst/>
                        </a:rPr>
                        <a:t>9</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63500">
                        <a:lnSpc>
                          <a:spcPts val="1405"/>
                        </a:lnSpc>
                      </a:pPr>
                      <a:r>
                        <a:rPr lang="es-MX" sz="1600" dirty="0">
                          <a:effectLst/>
                        </a:rPr>
                        <a:t>Fomentan la participación de sus compañeros.</a:t>
                      </a:r>
                      <a:endParaRPr lang="es-MX" sz="16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299990663"/>
                  </a:ext>
                </a:extLst>
              </a:tr>
              <a:tr h="278926">
                <a:tc>
                  <a:txBody>
                    <a:bodyPr/>
                    <a:lstStyle/>
                    <a:p>
                      <a:pPr algn="ctr">
                        <a:lnSpc>
                          <a:spcPts val="1405"/>
                        </a:lnSpc>
                      </a:pPr>
                      <a:r>
                        <a:rPr lang="en-US" sz="1600">
                          <a:effectLst/>
                        </a:rPr>
                        <a:t>10</a:t>
                      </a:r>
                      <a:endParaRPr lang="es-MX"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63500">
                        <a:lnSpc>
                          <a:spcPts val="1405"/>
                        </a:lnSpc>
                      </a:pPr>
                      <a:r>
                        <a:rPr lang="es-MX" sz="1600" dirty="0">
                          <a:effectLst/>
                        </a:rPr>
                        <a:t>Intervienen todos los miembros del equipo.</a:t>
                      </a:r>
                      <a:endParaRPr lang="es-MX" sz="16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a:effectLst/>
                        </a:rPr>
                        <a:t> </a:t>
                      </a:r>
                      <a:endParaRPr lang="es-MX"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r>
                        <a:rPr lang="es-MX" sz="1200" dirty="0">
                          <a:effectLst/>
                        </a:rPr>
                        <a:t> </a:t>
                      </a:r>
                      <a:endParaRPr lang="es-MX"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2557191789"/>
                  </a:ext>
                </a:extLst>
              </a:tr>
            </a:tbl>
          </a:graphicData>
        </a:graphic>
      </p:graphicFrame>
      <p:sp>
        <p:nvSpPr>
          <p:cNvPr id="3" name="Line 5">
            <a:extLst>
              <a:ext uri="{FF2B5EF4-FFF2-40B4-BE49-F238E27FC236}">
                <a16:creationId xmlns:a16="http://schemas.microsoft.com/office/drawing/2014/main" id="{06BC4E8F-1FEA-1D2C-5C85-BCF4D5A1A989}"/>
              </a:ext>
            </a:extLst>
          </p:cNvPr>
          <p:cNvSpPr>
            <a:spLocks noChangeShapeType="1"/>
          </p:cNvSpPr>
          <p:nvPr/>
        </p:nvSpPr>
        <p:spPr bwMode="auto">
          <a:xfrm>
            <a:off x="6635810" y="1782080"/>
            <a:ext cx="436562"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 name="Line 4">
            <a:extLst>
              <a:ext uri="{FF2B5EF4-FFF2-40B4-BE49-F238E27FC236}">
                <a16:creationId xmlns:a16="http://schemas.microsoft.com/office/drawing/2014/main" id="{293441E4-8B34-F7A1-5F59-93F21D8E57CB}"/>
              </a:ext>
            </a:extLst>
          </p:cNvPr>
          <p:cNvSpPr>
            <a:spLocks noChangeShapeType="1"/>
          </p:cNvSpPr>
          <p:nvPr/>
        </p:nvSpPr>
        <p:spPr bwMode="auto">
          <a:xfrm>
            <a:off x="7229335" y="1804808"/>
            <a:ext cx="528637"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 name="Line 3">
            <a:extLst>
              <a:ext uri="{FF2B5EF4-FFF2-40B4-BE49-F238E27FC236}">
                <a16:creationId xmlns:a16="http://schemas.microsoft.com/office/drawing/2014/main" id="{3C45D3CC-29A8-DCF6-5291-3C923C60EA90}"/>
              </a:ext>
            </a:extLst>
          </p:cNvPr>
          <p:cNvSpPr>
            <a:spLocks noChangeShapeType="1"/>
          </p:cNvSpPr>
          <p:nvPr/>
        </p:nvSpPr>
        <p:spPr bwMode="auto">
          <a:xfrm>
            <a:off x="8027988" y="1782080"/>
            <a:ext cx="436562"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 name="Line 2">
            <a:extLst>
              <a:ext uri="{FF2B5EF4-FFF2-40B4-BE49-F238E27FC236}">
                <a16:creationId xmlns:a16="http://schemas.microsoft.com/office/drawing/2014/main" id="{9A159DAB-6583-0193-864D-3B6B1DBB39A3}"/>
              </a:ext>
            </a:extLst>
          </p:cNvPr>
          <p:cNvSpPr>
            <a:spLocks noChangeShapeType="1"/>
          </p:cNvSpPr>
          <p:nvPr/>
        </p:nvSpPr>
        <p:spPr bwMode="auto">
          <a:xfrm>
            <a:off x="2545616" y="1782080"/>
            <a:ext cx="430847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Line 1">
            <a:extLst>
              <a:ext uri="{FF2B5EF4-FFF2-40B4-BE49-F238E27FC236}">
                <a16:creationId xmlns:a16="http://schemas.microsoft.com/office/drawing/2014/main" id="{75C44181-A240-E021-F080-A2293427B114}"/>
              </a:ext>
            </a:extLst>
          </p:cNvPr>
          <p:cNvSpPr>
            <a:spLocks noChangeShapeType="1"/>
          </p:cNvSpPr>
          <p:nvPr/>
        </p:nvSpPr>
        <p:spPr bwMode="auto">
          <a:xfrm>
            <a:off x="2159000" y="2602472"/>
            <a:ext cx="630555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 name="Rectangle 6">
            <a:extLst>
              <a:ext uri="{FF2B5EF4-FFF2-40B4-BE49-F238E27FC236}">
                <a16:creationId xmlns:a16="http://schemas.microsoft.com/office/drawing/2014/main" id="{23F34BD5-AC47-B357-FC74-37A26CB4D07F}"/>
              </a:ext>
            </a:extLst>
          </p:cNvPr>
          <p:cNvSpPr>
            <a:spLocks noChangeArrowheads="1"/>
          </p:cNvSpPr>
          <p:nvPr/>
        </p:nvSpPr>
        <p:spPr bwMode="auto">
          <a:xfrm>
            <a:off x="1932219" y="1527850"/>
            <a:ext cx="837201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178300" algn="l"/>
                <a:tab pos="5092700" algn="l"/>
                <a:tab pos="5740400" algn="l"/>
              </a:tabLst>
              <a:defRPr>
                <a:solidFill>
                  <a:schemeClr val="tx1"/>
                </a:solidFill>
                <a:latin typeface="Arial" panose="020B0604020202020204" pitchFamily="34" charset="0"/>
              </a:defRPr>
            </a:lvl1pPr>
            <a:lvl2pPr eaLnBrk="0" fontAlgn="base" hangingPunct="0">
              <a:spcBef>
                <a:spcPct val="0"/>
              </a:spcBef>
              <a:spcAft>
                <a:spcPct val="0"/>
              </a:spcAft>
              <a:tabLst>
                <a:tab pos="4178300" algn="l"/>
                <a:tab pos="5092700" algn="l"/>
                <a:tab pos="5740400" algn="l"/>
              </a:tabLst>
              <a:defRPr>
                <a:solidFill>
                  <a:schemeClr val="tx1"/>
                </a:solidFill>
                <a:latin typeface="Arial" panose="020B0604020202020204" pitchFamily="34" charset="0"/>
              </a:defRPr>
            </a:lvl2pPr>
            <a:lvl3pPr eaLnBrk="0" fontAlgn="base" hangingPunct="0">
              <a:spcBef>
                <a:spcPct val="0"/>
              </a:spcBef>
              <a:spcAft>
                <a:spcPct val="0"/>
              </a:spcAft>
              <a:tabLst>
                <a:tab pos="4178300" algn="l"/>
                <a:tab pos="5092700" algn="l"/>
                <a:tab pos="5740400" algn="l"/>
              </a:tabLst>
              <a:defRPr>
                <a:solidFill>
                  <a:schemeClr val="tx1"/>
                </a:solidFill>
                <a:latin typeface="Arial" panose="020B0604020202020204" pitchFamily="34" charset="0"/>
              </a:defRPr>
            </a:lvl3pPr>
            <a:lvl4pPr eaLnBrk="0" fontAlgn="base" hangingPunct="0">
              <a:spcBef>
                <a:spcPct val="0"/>
              </a:spcBef>
              <a:spcAft>
                <a:spcPct val="0"/>
              </a:spcAft>
              <a:tabLst>
                <a:tab pos="4178300" algn="l"/>
                <a:tab pos="5092700" algn="l"/>
                <a:tab pos="5740400" algn="l"/>
              </a:tabLst>
              <a:defRPr>
                <a:solidFill>
                  <a:schemeClr val="tx1"/>
                </a:solidFill>
                <a:latin typeface="Arial" panose="020B0604020202020204" pitchFamily="34" charset="0"/>
              </a:defRPr>
            </a:lvl4pPr>
            <a:lvl5pPr eaLnBrk="0" fontAlgn="base" hangingPunct="0">
              <a:spcBef>
                <a:spcPct val="0"/>
              </a:spcBef>
              <a:spcAft>
                <a:spcPct val="0"/>
              </a:spcAft>
              <a:tabLst>
                <a:tab pos="4178300" algn="l"/>
                <a:tab pos="5092700" algn="l"/>
                <a:tab pos="5740400" algn="l"/>
              </a:tabLst>
              <a:defRPr>
                <a:solidFill>
                  <a:schemeClr val="tx1"/>
                </a:solidFill>
                <a:latin typeface="Arial" panose="020B0604020202020204" pitchFamily="34" charset="0"/>
              </a:defRPr>
            </a:lvl5pPr>
            <a:lvl6pPr eaLnBrk="0" fontAlgn="base" hangingPunct="0">
              <a:spcBef>
                <a:spcPct val="0"/>
              </a:spcBef>
              <a:spcAft>
                <a:spcPct val="0"/>
              </a:spcAft>
              <a:tabLst>
                <a:tab pos="4178300" algn="l"/>
                <a:tab pos="5092700" algn="l"/>
                <a:tab pos="5740400" algn="l"/>
              </a:tabLst>
              <a:defRPr>
                <a:solidFill>
                  <a:schemeClr val="tx1"/>
                </a:solidFill>
                <a:latin typeface="Arial" panose="020B0604020202020204" pitchFamily="34" charset="0"/>
              </a:defRPr>
            </a:lvl6pPr>
            <a:lvl7pPr eaLnBrk="0" fontAlgn="base" hangingPunct="0">
              <a:spcBef>
                <a:spcPct val="0"/>
              </a:spcBef>
              <a:spcAft>
                <a:spcPct val="0"/>
              </a:spcAft>
              <a:tabLst>
                <a:tab pos="4178300" algn="l"/>
                <a:tab pos="5092700" algn="l"/>
                <a:tab pos="5740400" algn="l"/>
              </a:tabLst>
              <a:defRPr>
                <a:solidFill>
                  <a:schemeClr val="tx1"/>
                </a:solidFill>
                <a:latin typeface="Arial" panose="020B0604020202020204" pitchFamily="34" charset="0"/>
              </a:defRPr>
            </a:lvl7pPr>
            <a:lvl8pPr eaLnBrk="0" fontAlgn="base" hangingPunct="0">
              <a:spcBef>
                <a:spcPct val="0"/>
              </a:spcBef>
              <a:spcAft>
                <a:spcPct val="0"/>
              </a:spcAft>
              <a:tabLst>
                <a:tab pos="4178300" algn="l"/>
                <a:tab pos="5092700" algn="l"/>
                <a:tab pos="5740400" algn="l"/>
              </a:tabLst>
              <a:defRPr>
                <a:solidFill>
                  <a:schemeClr val="tx1"/>
                </a:solidFill>
                <a:latin typeface="Arial" panose="020B0604020202020204" pitchFamily="34" charset="0"/>
              </a:defRPr>
            </a:lvl8pPr>
            <a:lvl9pPr eaLnBrk="0" fontAlgn="base" hangingPunct="0">
              <a:spcBef>
                <a:spcPct val="0"/>
              </a:spcBef>
              <a:spcAft>
                <a:spcPct val="0"/>
              </a:spcAft>
              <a:tabLst>
                <a:tab pos="4178300" algn="l"/>
                <a:tab pos="5092700" algn="l"/>
                <a:tab pos="57404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178300" algn="l"/>
                <a:tab pos="5092700" algn="l"/>
                <a:tab pos="5740400" algn="l"/>
              </a:tabLst>
            </a:pPr>
            <a:r>
              <a:rPr kumimoji="0" lang="es-MX" altLang="es-MX"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Curso:</a:t>
            </a:r>
            <a:r>
              <a:rPr kumimoji="0" lang="es-MX" altLang="es-MX"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MX" altLang="es-MX"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Fecha:</a:t>
            </a:r>
            <a:r>
              <a:rPr kumimoji="0" lang="es-MX" altLang="es-MX"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MX" altLang="es-MX"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r>
              <a:rPr kumimoji="0" lang="es-MX" altLang="es-MX"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MX" altLang="es-MX"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178300" algn="l"/>
                <a:tab pos="5092700" algn="l"/>
                <a:tab pos="5740400" algn="l"/>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FDF3EB9E-E5FF-32C4-DBCE-C086A07136F4}"/>
              </a:ext>
            </a:extLst>
          </p:cNvPr>
          <p:cNvSpPr>
            <a:spLocks noChangeArrowheads="1"/>
          </p:cNvSpPr>
          <p:nvPr/>
        </p:nvSpPr>
        <p:spPr bwMode="auto">
          <a:xfrm>
            <a:off x="1932219" y="1832197"/>
            <a:ext cx="8394236" cy="934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Lista de cotejo para exposición de mapas cognitivos.</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Tema: ___________________________________________________</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Nombre del (los) participante </a:t>
            </a:r>
            <a:r>
              <a:rPr kumimoji="0" lang="es-MX" altLang="es-MX"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(s):</a:t>
            </a:r>
            <a:endParaRPr kumimoji="0" lang="es-MX" altLang="es-MX"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9D30939C-35DB-201A-6B65-F33392EC3B85}"/>
              </a:ext>
            </a:extLst>
          </p:cNvPr>
          <p:cNvSpPr>
            <a:spLocks noChangeArrowheads="1"/>
          </p:cNvSpPr>
          <p:nvPr/>
        </p:nvSpPr>
        <p:spPr bwMode="auto">
          <a:xfrm>
            <a:off x="1932219" y="2556753"/>
            <a:ext cx="73023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spTree>
    <p:extLst>
      <p:ext uri="{BB962C8B-B14F-4D97-AF65-F5344CB8AC3E}">
        <p14:creationId xmlns:p14="http://schemas.microsoft.com/office/powerpoint/2010/main" val="277334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810980" y="1670581"/>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Referencias: </a:t>
            </a:r>
          </a:p>
        </p:txBody>
      </p:sp>
      <p:sp>
        <p:nvSpPr>
          <p:cNvPr id="3" name="CuadroTexto 2">
            <a:extLst>
              <a:ext uri="{FF2B5EF4-FFF2-40B4-BE49-F238E27FC236}">
                <a16:creationId xmlns:a16="http://schemas.microsoft.com/office/drawing/2014/main" id="{E5DBB7A8-DF08-2FFB-A7FD-D5478067E02A}"/>
              </a:ext>
            </a:extLst>
          </p:cNvPr>
          <p:cNvSpPr txBox="1"/>
          <p:nvPr/>
        </p:nvSpPr>
        <p:spPr>
          <a:xfrm>
            <a:off x="1704372" y="4766121"/>
            <a:ext cx="9129531" cy="646331"/>
          </a:xfrm>
          <a:prstGeom prst="rect">
            <a:avLst/>
          </a:prstGeom>
          <a:noFill/>
        </p:spPr>
        <p:txBody>
          <a:bodyPr wrap="square">
            <a:spAutoFit/>
          </a:bodyPr>
          <a:lstStyle/>
          <a:p>
            <a:r>
              <a:rPr lang="es-MX" dirty="0"/>
              <a:t>http://www.ub.edu/psicologia_ambiental/unidad-2-tema-3-2-2#:~:text=%22El%20mapa%20cognitivo%20es%20un,la%20naturaleza%20de%20su%20entorno.</a:t>
            </a:r>
          </a:p>
        </p:txBody>
      </p:sp>
      <p:sp>
        <p:nvSpPr>
          <p:cNvPr id="5" name="CuadroTexto 4">
            <a:extLst>
              <a:ext uri="{FF2B5EF4-FFF2-40B4-BE49-F238E27FC236}">
                <a16:creationId xmlns:a16="http://schemas.microsoft.com/office/drawing/2014/main" id="{AA895C65-3568-27CE-C0AB-72033528F1C0}"/>
              </a:ext>
            </a:extLst>
          </p:cNvPr>
          <p:cNvSpPr txBox="1"/>
          <p:nvPr/>
        </p:nvSpPr>
        <p:spPr>
          <a:xfrm>
            <a:off x="1583320" y="2521196"/>
            <a:ext cx="9025360" cy="2031325"/>
          </a:xfrm>
          <a:prstGeom prst="rect">
            <a:avLst/>
          </a:prstGeom>
          <a:noFill/>
        </p:spPr>
        <p:txBody>
          <a:bodyPr wrap="square">
            <a:spAutoFit/>
          </a:bodyPr>
          <a:lstStyle/>
          <a:p>
            <a:pPr algn="l"/>
            <a:r>
              <a:rPr lang="es-MX" b="0" i="0" dirty="0">
                <a:solidFill>
                  <a:srgbClr val="444444"/>
                </a:solidFill>
                <a:effectLst/>
                <a:latin typeface="PT Sans" panose="020B0503020203020204" pitchFamily="34" charset="0"/>
              </a:rPr>
              <a:t>Aragonés, J.I., </a:t>
            </a:r>
            <a:r>
              <a:rPr lang="es-MX" b="0" i="0" dirty="0" err="1">
                <a:solidFill>
                  <a:srgbClr val="444444"/>
                </a:solidFill>
                <a:effectLst/>
                <a:latin typeface="PT Sans" panose="020B0503020203020204" pitchFamily="34" charset="0"/>
              </a:rPr>
              <a:t>Amérigo</a:t>
            </a:r>
            <a:r>
              <a:rPr lang="es-MX" b="0" i="0" dirty="0">
                <a:solidFill>
                  <a:srgbClr val="444444"/>
                </a:solidFill>
                <a:effectLst/>
                <a:latin typeface="PT Sans" panose="020B0503020203020204" pitchFamily="34" charset="0"/>
              </a:rPr>
              <a:t>, M. y Pérez-López, R. (2017) </a:t>
            </a:r>
            <a:r>
              <a:rPr lang="es-MX" b="0" i="0" dirty="0" err="1">
                <a:solidFill>
                  <a:srgbClr val="444444"/>
                </a:solidFill>
                <a:effectLst/>
                <a:latin typeface="PT Sans" panose="020B0503020203020204" pitchFamily="34" charset="0"/>
              </a:rPr>
              <a:t>Residential</a:t>
            </a:r>
            <a:r>
              <a:rPr lang="es-MX" b="0" i="0" dirty="0">
                <a:solidFill>
                  <a:srgbClr val="444444"/>
                </a:solidFill>
                <a:effectLst/>
                <a:latin typeface="PT Sans" panose="020B0503020203020204" pitchFamily="34" charset="0"/>
              </a:rPr>
              <a:t> </a:t>
            </a:r>
            <a:r>
              <a:rPr lang="es-MX" b="0" i="0" dirty="0" err="1">
                <a:solidFill>
                  <a:srgbClr val="444444"/>
                </a:solidFill>
                <a:effectLst/>
                <a:latin typeface="PT Sans" panose="020B0503020203020204" pitchFamily="34" charset="0"/>
              </a:rPr>
              <a:t>Satisfaction</a:t>
            </a:r>
            <a:r>
              <a:rPr lang="es-MX" b="0" i="0" dirty="0">
                <a:solidFill>
                  <a:srgbClr val="444444"/>
                </a:solidFill>
                <a:effectLst/>
                <a:latin typeface="PT Sans" panose="020B0503020203020204" pitchFamily="34" charset="0"/>
              </a:rPr>
              <a:t> and </a:t>
            </a:r>
            <a:r>
              <a:rPr lang="es-MX" b="0" i="0" dirty="0" err="1">
                <a:solidFill>
                  <a:srgbClr val="444444"/>
                </a:solidFill>
                <a:effectLst/>
                <a:latin typeface="PT Sans" panose="020B0503020203020204" pitchFamily="34" charset="0"/>
              </a:rPr>
              <a:t>Quality</a:t>
            </a:r>
            <a:r>
              <a:rPr lang="es-MX" b="0" i="0" dirty="0">
                <a:solidFill>
                  <a:srgbClr val="444444"/>
                </a:solidFill>
                <a:effectLst/>
                <a:latin typeface="PT Sans" panose="020B0503020203020204" pitchFamily="34" charset="0"/>
              </a:rPr>
              <a:t> </a:t>
            </a:r>
            <a:r>
              <a:rPr lang="es-MX" b="0" i="0" dirty="0" err="1">
                <a:solidFill>
                  <a:srgbClr val="444444"/>
                </a:solidFill>
                <a:effectLst/>
                <a:latin typeface="PT Sans" panose="020B0503020203020204" pitchFamily="34" charset="0"/>
              </a:rPr>
              <a:t>of</a:t>
            </a:r>
            <a:r>
              <a:rPr lang="es-MX" b="0" i="0" dirty="0">
                <a:solidFill>
                  <a:srgbClr val="444444"/>
                </a:solidFill>
                <a:effectLst/>
                <a:latin typeface="PT Sans" panose="020B0503020203020204" pitchFamily="34" charset="0"/>
              </a:rPr>
              <a:t> </a:t>
            </a:r>
            <a:r>
              <a:rPr lang="es-MX" b="0" i="0" dirty="0" err="1">
                <a:solidFill>
                  <a:srgbClr val="444444"/>
                </a:solidFill>
                <a:effectLst/>
                <a:latin typeface="PT Sans" panose="020B0503020203020204" pitchFamily="34" charset="0"/>
              </a:rPr>
              <a:t>Life</a:t>
            </a:r>
            <a:r>
              <a:rPr lang="es-MX" b="0" i="0" dirty="0">
                <a:solidFill>
                  <a:srgbClr val="444444"/>
                </a:solidFill>
                <a:effectLst/>
                <a:latin typeface="PT Sans" panose="020B0503020203020204" pitchFamily="34" charset="0"/>
              </a:rPr>
              <a:t>. In  </a:t>
            </a:r>
            <a:r>
              <a:rPr lang="es-MX" b="0" i="0" dirty="0" err="1">
                <a:solidFill>
                  <a:srgbClr val="444444"/>
                </a:solidFill>
                <a:effectLst/>
                <a:latin typeface="PT Sans" panose="020B0503020203020204" pitchFamily="34" charset="0"/>
              </a:rPr>
              <a:t>Fleury-Bahi</a:t>
            </a:r>
            <a:r>
              <a:rPr lang="es-MX" b="0" i="0" dirty="0">
                <a:solidFill>
                  <a:srgbClr val="444444"/>
                </a:solidFill>
                <a:effectLst/>
                <a:latin typeface="PT Sans" panose="020B0503020203020204" pitchFamily="34" charset="0"/>
              </a:rPr>
              <a:t>, G., Pol, E., &amp; Navarro, O. . </a:t>
            </a:r>
            <a:r>
              <a:rPr lang="es-MX" b="0" i="1" dirty="0" err="1">
                <a:solidFill>
                  <a:srgbClr val="444444"/>
                </a:solidFill>
                <a:effectLst/>
                <a:latin typeface="PT Sans" panose="020B0503020203020204" pitchFamily="34" charset="0"/>
              </a:rPr>
              <a:t>Handbook</a:t>
            </a:r>
            <a:r>
              <a:rPr lang="es-MX" b="0" i="1" dirty="0">
                <a:solidFill>
                  <a:srgbClr val="444444"/>
                </a:solidFill>
                <a:effectLst/>
                <a:latin typeface="PT Sans" panose="020B0503020203020204" pitchFamily="34" charset="0"/>
              </a:rPr>
              <a:t> </a:t>
            </a:r>
            <a:r>
              <a:rPr lang="es-MX" b="0" i="1" dirty="0" err="1">
                <a:solidFill>
                  <a:srgbClr val="444444"/>
                </a:solidFill>
                <a:effectLst/>
                <a:latin typeface="PT Sans" panose="020B0503020203020204" pitchFamily="34" charset="0"/>
              </a:rPr>
              <a:t>of</a:t>
            </a:r>
            <a:r>
              <a:rPr lang="es-MX" b="0" i="1" dirty="0">
                <a:solidFill>
                  <a:srgbClr val="444444"/>
                </a:solidFill>
                <a:effectLst/>
                <a:latin typeface="PT Sans" panose="020B0503020203020204" pitchFamily="34" charset="0"/>
              </a:rPr>
              <a:t> </a:t>
            </a:r>
            <a:r>
              <a:rPr lang="es-MX" b="0" i="1" dirty="0" err="1">
                <a:solidFill>
                  <a:srgbClr val="444444"/>
                </a:solidFill>
                <a:effectLst/>
                <a:latin typeface="PT Sans" panose="020B0503020203020204" pitchFamily="34" charset="0"/>
              </a:rPr>
              <a:t>Environmental</a:t>
            </a:r>
            <a:r>
              <a:rPr lang="es-MX" b="0" i="1" dirty="0">
                <a:solidFill>
                  <a:srgbClr val="444444"/>
                </a:solidFill>
                <a:effectLst/>
                <a:latin typeface="PT Sans" panose="020B0503020203020204" pitchFamily="34" charset="0"/>
              </a:rPr>
              <a:t> </a:t>
            </a:r>
            <a:r>
              <a:rPr lang="es-MX" b="0" i="1" dirty="0" err="1">
                <a:solidFill>
                  <a:srgbClr val="444444"/>
                </a:solidFill>
                <a:effectLst/>
                <a:latin typeface="PT Sans" panose="020B0503020203020204" pitchFamily="34" charset="0"/>
              </a:rPr>
              <a:t>Psychology</a:t>
            </a:r>
            <a:r>
              <a:rPr lang="es-MX" b="0" i="1" dirty="0">
                <a:solidFill>
                  <a:srgbClr val="444444"/>
                </a:solidFill>
                <a:effectLst/>
                <a:latin typeface="PT Sans" panose="020B0503020203020204" pitchFamily="34" charset="0"/>
              </a:rPr>
              <a:t> and </a:t>
            </a:r>
            <a:r>
              <a:rPr lang="es-MX" b="0" i="1" dirty="0" err="1">
                <a:solidFill>
                  <a:srgbClr val="444444"/>
                </a:solidFill>
                <a:effectLst/>
                <a:latin typeface="PT Sans" panose="020B0503020203020204" pitchFamily="34" charset="0"/>
              </a:rPr>
              <a:t>Quality</a:t>
            </a:r>
            <a:r>
              <a:rPr lang="es-MX" b="0" i="1" dirty="0">
                <a:solidFill>
                  <a:srgbClr val="444444"/>
                </a:solidFill>
                <a:effectLst/>
                <a:latin typeface="PT Sans" panose="020B0503020203020204" pitchFamily="34" charset="0"/>
              </a:rPr>
              <a:t> </a:t>
            </a:r>
            <a:r>
              <a:rPr lang="es-MX" b="0" i="1" dirty="0" err="1">
                <a:solidFill>
                  <a:srgbClr val="444444"/>
                </a:solidFill>
                <a:effectLst/>
                <a:latin typeface="PT Sans" panose="020B0503020203020204" pitchFamily="34" charset="0"/>
              </a:rPr>
              <a:t>of</a:t>
            </a:r>
            <a:r>
              <a:rPr lang="es-MX" b="0" i="1" dirty="0">
                <a:solidFill>
                  <a:srgbClr val="444444"/>
                </a:solidFill>
                <a:effectLst/>
                <a:latin typeface="PT Sans" panose="020B0503020203020204" pitchFamily="34" charset="0"/>
              </a:rPr>
              <a:t> </a:t>
            </a:r>
            <a:r>
              <a:rPr lang="es-MX" b="0" i="1" dirty="0" err="1">
                <a:solidFill>
                  <a:srgbClr val="444444"/>
                </a:solidFill>
                <a:effectLst/>
                <a:latin typeface="PT Sans" panose="020B0503020203020204" pitchFamily="34" charset="0"/>
              </a:rPr>
              <a:t>Life</a:t>
            </a:r>
            <a:r>
              <a:rPr lang="es-MX" b="0" i="1" dirty="0">
                <a:solidFill>
                  <a:srgbClr val="444444"/>
                </a:solidFill>
                <a:effectLst/>
                <a:latin typeface="PT Sans" panose="020B0503020203020204" pitchFamily="34" charset="0"/>
              </a:rPr>
              <a:t> </a:t>
            </a:r>
            <a:r>
              <a:rPr lang="es-MX" b="0" i="1" dirty="0" err="1">
                <a:solidFill>
                  <a:srgbClr val="444444"/>
                </a:solidFill>
                <a:effectLst/>
                <a:latin typeface="PT Sans" panose="020B0503020203020204" pitchFamily="34" charset="0"/>
              </a:rPr>
              <a:t>Research</a:t>
            </a:r>
            <a:r>
              <a:rPr lang="es-MX" b="0" i="0" dirty="0">
                <a:solidFill>
                  <a:srgbClr val="444444"/>
                </a:solidFill>
                <a:effectLst/>
                <a:latin typeface="PT Sans" panose="020B0503020203020204" pitchFamily="34" charset="0"/>
              </a:rPr>
              <a:t>.  </a:t>
            </a:r>
            <a:r>
              <a:rPr lang="es-MX" b="0" i="0" dirty="0" err="1">
                <a:solidFill>
                  <a:srgbClr val="444444"/>
                </a:solidFill>
                <a:effectLst/>
                <a:latin typeface="PT Sans" panose="020B0503020203020204" pitchFamily="34" charset="0"/>
              </a:rPr>
              <a:t>Switzeland</a:t>
            </a:r>
            <a:r>
              <a:rPr lang="es-MX" b="0" i="0" dirty="0">
                <a:solidFill>
                  <a:srgbClr val="444444"/>
                </a:solidFill>
                <a:effectLst/>
                <a:latin typeface="PT Sans" panose="020B0503020203020204" pitchFamily="34" charset="0"/>
              </a:rPr>
              <a:t>: Springer. Pp. 311-344.</a:t>
            </a:r>
          </a:p>
          <a:p>
            <a:pPr algn="l"/>
            <a:endParaRPr lang="es-MX" b="0" i="0" dirty="0">
              <a:solidFill>
                <a:srgbClr val="444444"/>
              </a:solidFill>
              <a:effectLst/>
              <a:latin typeface="PT Sans" panose="020B0503020203020204" pitchFamily="34" charset="0"/>
            </a:endParaRPr>
          </a:p>
          <a:p>
            <a:pPr algn="l"/>
            <a:r>
              <a:rPr lang="es-MX" b="0" i="0" dirty="0" err="1">
                <a:solidFill>
                  <a:srgbClr val="444444"/>
                </a:solidFill>
                <a:effectLst/>
                <a:latin typeface="PT Sans" panose="020B0503020203020204" pitchFamily="34" charset="0"/>
              </a:rPr>
              <a:t>Zimring</a:t>
            </a:r>
            <a:r>
              <a:rPr lang="es-MX" b="0" i="0" dirty="0">
                <a:solidFill>
                  <a:srgbClr val="444444"/>
                </a:solidFill>
                <a:effectLst/>
                <a:latin typeface="PT Sans" panose="020B0503020203020204" pitchFamily="34" charset="0"/>
              </a:rPr>
              <a:t>, C. (2002) </a:t>
            </a:r>
            <a:r>
              <a:rPr lang="es-MX" b="0" i="0" dirty="0" err="1">
                <a:solidFill>
                  <a:srgbClr val="444444"/>
                </a:solidFill>
                <a:effectLst/>
                <a:latin typeface="PT Sans" panose="020B0503020203020204" pitchFamily="34" charset="0"/>
              </a:rPr>
              <a:t>Postoccupancy</a:t>
            </a:r>
            <a:r>
              <a:rPr lang="es-MX" b="0" i="0" dirty="0">
                <a:solidFill>
                  <a:srgbClr val="444444"/>
                </a:solidFill>
                <a:effectLst/>
                <a:latin typeface="PT Sans" panose="020B0503020203020204" pitchFamily="34" charset="0"/>
              </a:rPr>
              <a:t> </a:t>
            </a:r>
            <a:r>
              <a:rPr lang="es-MX" b="0" i="0" dirty="0" err="1">
                <a:solidFill>
                  <a:srgbClr val="444444"/>
                </a:solidFill>
                <a:effectLst/>
                <a:latin typeface="PT Sans" panose="020B0503020203020204" pitchFamily="34" charset="0"/>
              </a:rPr>
              <a:t>Evaluation</a:t>
            </a:r>
            <a:r>
              <a:rPr lang="es-MX" b="0" i="0" dirty="0">
                <a:solidFill>
                  <a:srgbClr val="444444"/>
                </a:solidFill>
                <a:effectLst/>
                <a:latin typeface="PT Sans" panose="020B0503020203020204" pitchFamily="34" charset="0"/>
              </a:rPr>
              <a:t>: Issues and </a:t>
            </a:r>
            <a:r>
              <a:rPr lang="es-MX" b="0" i="0" dirty="0" err="1">
                <a:solidFill>
                  <a:srgbClr val="444444"/>
                </a:solidFill>
                <a:effectLst/>
                <a:latin typeface="PT Sans" panose="020B0503020203020204" pitchFamily="34" charset="0"/>
              </a:rPr>
              <a:t>Implementations</a:t>
            </a:r>
            <a:r>
              <a:rPr lang="es-MX" b="0" i="0" dirty="0">
                <a:solidFill>
                  <a:srgbClr val="444444"/>
                </a:solidFill>
                <a:effectLst/>
                <a:latin typeface="PT Sans" panose="020B0503020203020204" pitchFamily="34" charset="0"/>
              </a:rPr>
              <a:t>. In R. </a:t>
            </a:r>
            <a:r>
              <a:rPr lang="es-MX" b="0" i="0" dirty="0" err="1">
                <a:solidFill>
                  <a:srgbClr val="444444"/>
                </a:solidFill>
                <a:effectLst/>
                <a:latin typeface="PT Sans" panose="020B0503020203020204" pitchFamily="34" charset="0"/>
              </a:rPr>
              <a:t>Bechtel</a:t>
            </a:r>
            <a:r>
              <a:rPr lang="es-MX" b="0" i="0" dirty="0">
                <a:solidFill>
                  <a:srgbClr val="444444"/>
                </a:solidFill>
                <a:effectLst/>
                <a:latin typeface="PT Sans" panose="020B0503020203020204" pitchFamily="34" charset="0"/>
              </a:rPr>
              <a:t> &amp; A. Churchman (eds.) </a:t>
            </a:r>
            <a:r>
              <a:rPr lang="es-MX" b="0" i="1" dirty="0" err="1">
                <a:solidFill>
                  <a:srgbClr val="444444"/>
                </a:solidFill>
                <a:effectLst/>
                <a:latin typeface="PT Sans" panose="020B0503020203020204" pitchFamily="34" charset="0"/>
              </a:rPr>
              <a:t>Handbook</a:t>
            </a:r>
            <a:r>
              <a:rPr lang="es-MX" b="0" i="1" dirty="0">
                <a:solidFill>
                  <a:srgbClr val="444444"/>
                </a:solidFill>
                <a:effectLst/>
                <a:latin typeface="PT Sans" panose="020B0503020203020204" pitchFamily="34" charset="0"/>
              </a:rPr>
              <a:t> </a:t>
            </a:r>
            <a:r>
              <a:rPr lang="es-MX" b="0" i="1" dirty="0" err="1">
                <a:solidFill>
                  <a:srgbClr val="444444"/>
                </a:solidFill>
                <a:effectLst/>
                <a:latin typeface="PT Sans" panose="020B0503020203020204" pitchFamily="34" charset="0"/>
              </a:rPr>
              <a:t>of</a:t>
            </a:r>
            <a:r>
              <a:rPr lang="es-MX" b="0" i="1" dirty="0">
                <a:solidFill>
                  <a:srgbClr val="444444"/>
                </a:solidFill>
                <a:effectLst/>
                <a:latin typeface="PT Sans" panose="020B0503020203020204" pitchFamily="34" charset="0"/>
              </a:rPr>
              <a:t> </a:t>
            </a:r>
            <a:r>
              <a:rPr lang="es-MX" b="0" i="1" dirty="0" err="1">
                <a:solidFill>
                  <a:srgbClr val="444444"/>
                </a:solidFill>
                <a:effectLst/>
                <a:latin typeface="PT Sans" panose="020B0503020203020204" pitchFamily="34" charset="0"/>
              </a:rPr>
              <a:t>Environmental</a:t>
            </a:r>
            <a:r>
              <a:rPr lang="es-MX" b="0" i="1" dirty="0">
                <a:solidFill>
                  <a:srgbClr val="444444"/>
                </a:solidFill>
                <a:effectLst/>
                <a:latin typeface="PT Sans" panose="020B0503020203020204" pitchFamily="34" charset="0"/>
              </a:rPr>
              <a:t> </a:t>
            </a:r>
            <a:r>
              <a:rPr lang="es-MX" b="0" i="1" dirty="0" err="1">
                <a:solidFill>
                  <a:srgbClr val="444444"/>
                </a:solidFill>
                <a:effectLst/>
                <a:latin typeface="PT Sans" panose="020B0503020203020204" pitchFamily="34" charset="0"/>
              </a:rPr>
              <a:t>Psychology</a:t>
            </a:r>
            <a:r>
              <a:rPr lang="es-MX" b="0" i="0" dirty="0">
                <a:solidFill>
                  <a:srgbClr val="444444"/>
                </a:solidFill>
                <a:effectLst/>
                <a:latin typeface="PT Sans" panose="020B0503020203020204" pitchFamily="34" charset="0"/>
              </a:rPr>
              <a:t>. Cabada: John Wiley &amp; </a:t>
            </a:r>
            <a:r>
              <a:rPr lang="es-MX" b="0" i="0" dirty="0" err="1">
                <a:solidFill>
                  <a:srgbClr val="444444"/>
                </a:solidFill>
                <a:effectLst/>
                <a:latin typeface="PT Sans" panose="020B0503020203020204" pitchFamily="34" charset="0"/>
              </a:rPr>
              <a:t>Sons</a:t>
            </a:r>
            <a:r>
              <a:rPr lang="es-MX" b="0" i="0" dirty="0">
                <a:solidFill>
                  <a:srgbClr val="444444"/>
                </a:solidFill>
                <a:effectLst/>
                <a:latin typeface="PT Sans" panose="020B0503020203020204" pitchFamily="34" charset="0"/>
              </a:rPr>
              <a:t>. Pp. 306-319</a:t>
            </a:r>
          </a:p>
        </p:txBody>
      </p:sp>
    </p:spTree>
    <p:extLst>
      <p:ext uri="{BB962C8B-B14F-4D97-AF65-F5344CB8AC3E}">
        <p14:creationId xmlns:p14="http://schemas.microsoft.com/office/powerpoint/2010/main" val="794754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2262212" y="1289410"/>
            <a:ext cx="1359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Invitación: </a:t>
            </a:r>
          </a:p>
        </p:txBody>
      </p:sp>
      <p:sp>
        <p:nvSpPr>
          <p:cNvPr id="3" name="7 CuadroTexto">
            <a:extLst>
              <a:ext uri="{FF2B5EF4-FFF2-40B4-BE49-F238E27FC236}">
                <a16:creationId xmlns:a16="http://schemas.microsoft.com/office/drawing/2014/main" id="{F1139F57-F5F2-AAE1-8775-06D326BE6C58}"/>
              </a:ext>
            </a:extLst>
          </p:cNvPr>
          <p:cNvSpPr txBox="1"/>
          <p:nvPr/>
        </p:nvSpPr>
        <p:spPr>
          <a:xfrm>
            <a:off x="4741763" y="5337757"/>
            <a:ext cx="2708474" cy="461665"/>
          </a:xfrm>
          <a:prstGeom prst="rect">
            <a:avLst/>
          </a:prstGeom>
          <a:noFill/>
        </p:spPr>
        <p:txBody>
          <a:bodyPr wrap="square" rtlCol="0">
            <a:spAutoFit/>
          </a:bodyPr>
          <a:lstStyle/>
          <a:p>
            <a:pPr>
              <a:defRPr/>
            </a:pPr>
            <a:r>
              <a:rPr lang="es-MX" sz="1200" b="1" dirty="0">
                <a:latin typeface="+mj-lt"/>
              </a:rPr>
              <a:t>M.E.E Olimpia Rafaela Arellanes Leyva</a:t>
            </a:r>
          </a:p>
          <a:p>
            <a:pPr>
              <a:defRPr/>
            </a:pPr>
            <a:endParaRPr lang="es-MX" sz="1200" b="1" dirty="0">
              <a:latin typeface="+mj-lt"/>
            </a:endParaRPr>
          </a:p>
        </p:txBody>
      </p:sp>
      <p:sp>
        <p:nvSpPr>
          <p:cNvPr id="4" name="1 Rectángulo">
            <a:extLst>
              <a:ext uri="{FF2B5EF4-FFF2-40B4-BE49-F238E27FC236}">
                <a16:creationId xmlns:a16="http://schemas.microsoft.com/office/drawing/2014/main" id="{4E2642C3-E956-9729-D9C6-77A51A03E8F6}"/>
              </a:ext>
            </a:extLst>
          </p:cNvPr>
          <p:cNvSpPr/>
          <p:nvPr/>
        </p:nvSpPr>
        <p:spPr>
          <a:xfrm>
            <a:off x="308659" y="4031040"/>
            <a:ext cx="11574682" cy="923330"/>
          </a:xfrm>
          <a:prstGeom prst="rect">
            <a:avLst/>
          </a:prstGeom>
        </p:spPr>
        <p:txBody>
          <a:bodyPr wrap="square">
            <a:spAutoFit/>
          </a:bodyPr>
          <a:lstStyle/>
          <a:p>
            <a:pPr algn="ctr"/>
            <a:r>
              <a:rPr lang="es-MX" i="1" dirty="0">
                <a:latin typeface="+mj-lt"/>
              </a:rPr>
              <a:t>“No es el conocimiento, sino el acto de aprendizaje, y no la posesión, sino el acto de llegar allí, que concede el mayor disfrute”</a:t>
            </a:r>
          </a:p>
          <a:p>
            <a:pPr algn="ctr"/>
            <a:r>
              <a:rPr lang="es-MX" i="1" dirty="0">
                <a:latin typeface="+mj-lt"/>
              </a:rPr>
              <a:t>Carl Friedrich Gauss</a:t>
            </a:r>
          </a:p>
        </p:txBody>
      </p:sp>
      <p:sp>
        <p:nvSpPr>
          <p:cNvPr id="5" name="2 Rectángulo">
            <a:extLst>
              <a:ext uri="{FF2B5EF4-FFF2-40B4-BE49-F238E27FC236}">
                <a16:creationId xmlns:a16="http://schemas.microsoft.com/office/drawing/2014/main" id="{B2345AA1-27F1-12A7-6DEA-54015C5A35E8}"/>
              </a:ext>
            </a:extLst>
          </p:cNvPr>
          <p:cNvSpPr/>
          <p:nvPr/>
        </p:nvSpPr>
        <p:spPr>
          <a:xfrm>
            <a:off x="3355104" y="5808497"/>
            <a:ext cx="4953964" cy="807913"/>
          </a:xfrm>
          <a:prstGeom prst="rect">
            <a:avLst/>
          </a:prstGeom>
        </p:spPr>
        <p:txBody>
          <a:bodyPr wrap="square">
            <a:spAutoFit/>
          </a:bodyPr>
          <a:lstStyle/>
          <a:p>
            <a:pPr algn="just"/>
            <a:endParaRPr lang="es-MX" sz="450" dirty="0">
              <a:latin typeface="Arial Narrow" panose="020B0606020202030204" pitchFamily="34" charset="0"/>
            </a:endParaRPr>
          </a:p>
          <a:p>
            <a:pPr algn="ctr"/>
            <a:r>
              <a:rPr lang="es-MX" sz="1400" dirty="0">
                <a:solidFill>
                  <a:srgbClr val="FFC000"/>
                </a:solidFill>
                <a:latin typeface="Arial Narrow" panose="020B0606020202030204" pitchFamily="34" charset="0"/>
              </a:rPr>
              <a:t>Contacto </a:t>
            </a:r>
          </a:p>
          <a:p>
            <a:pPr algn="ctr"/>
            <a:r>
              <a:rPr lang="es-MX" sz="1400" dirty="0">
                <a:solidFill>
                  <a:srgbClr val="FFC000"/>
                </a:solidFill>
                <a:latin typeface="Arial Narrow" panose="020B0606020202030204" pitchFamily="34" charset="0"/>
              </a:rPr>
              <a:t>Email: </a:t>
            </a:r>
            <a:r>
              <a:rPr lang="es-MX" sz="1400" dirty="0">
                <a:solidFill>
                  <a:srgbClr val="FFC000"/>
                </a:solidFill>
                <a:latin typeface="Arial Narrow" panose="020B0606020202030204" pitchFamily="34" charset="0"/>
                <a:hlinkClick r:id="rId3"/>
              </a:rPr>
              <a:t>olimpia_arellanes@utcj.edu.mx</a:t>
            </a:r>
            <a:endParaRPr lang="es-MX" sz="1400" dirty="0">
              <a:solidFill>
                <a:srgbClr val="FFC000"/>
              </a:solidFill>
              <a:latin typeface="Arial Narrow" panose="020B0606020202030204" pitchFamily="34" charset="0"/>
            </a:endParaRPr>
          </a:p>
          <a:p>
            <a:pPr algn="ctr"/>
            <a:r>
              <a:rPr lang="es-MX" sz="1400" dirty="0">
                <a:solidFill>
                  <a:srgbClr val="FFC000"/>
                </a:solidFill>
                <a:latin typeface="Arial Narrow" panose="020B0606020202030204" pitchFamily="34" charset="0"/>
              </a:rPr>
              <a:t>             </a:t>
            </a:r>
            <a:endParaRPr lang="es-MX" sz="1400" dirty="0">
              <a:latin typeface="Arial Narrow" panose="020B0606020202030204" pitchFamily="34" charset="0"/>
            </a:endParaRPr>
          </a:p>
        </p:txBody>
      </p:sp>
      <p:pic>
        <p:nvPicPr>
          <p:cNvPr id="7" name="Picture 2" descr="agradecimiento dalmata">
            <a:extLst>
              <a:ext uri="{FF2B5EF4-FFF2-40B4-BE49-F238E27FC236}">
                <a16:creationId xmlns:a16="http://schemas.microsoft.com/office/drawing/2014/main" id="{32FF4BAF-018C-8981-1F4E-5F2CD82C53CA}"/>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1839" y="2150951"/>
            <a:ext cx="3820495" cy="1719983"/>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78A08079-C58B-4A1A-0B97-F4DC4BA89D6A}"/>
              </a:ext>
            </a:extLst>
          </p:cNvPr>
          <p:cNvSpPr/>
          <p:nvPr/>
        </p:nvSpPr>
        <p:spPr>
          <a:xfrm>
            <a:off x="4191395" y="1289410"/>
            <a:ext cx="4758334" cy="1200329"/>
          </a:xfrm>
          <a:prstGeom prst="rect">
            <a:avLst/>
          </a:prstGeom>
        </p:spPr>
        <p:txBody>
          <a:bodyPr wrap="square">
            <a:spAutoFit/>
          </a:bodyPr>
          <a:lstStyle/>
          <a:p>
            <a:pPr algn="ctr"/>
            <a:r>
              <a:rPr lang="es-MX" dirty="0"/>
              <a:t>A poner en práctica los mapas cognitivos para el aprendizaje formativo en ambientes híbridos en la Educación Superior.</a:t>
            </a:r>
          </a:p>
          <a:p>
            <a:pPr algn="ctr"/>
            <a:r>
              <a:rPr lang="es-MX" dirty="0"/>
              <a:t> </a:t>
            </a:r>
          </a:p>
        </p:txBody>
      </p:sp>
    </p:spTree>
    <p:extLst>
      <p:ext uri="{BB962C8B-B14F-4D97-AF65-F5344CB8AC3E}">
        <p14:creationId xmlns:p14="http://schemas.microsoft.com/office/powerpoint/2010/main" val="846079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EFC72-4E2D-A6FF-713E-0E14A3E2CEAB}"/>
              </a:ext>
            </a:extLst>
          </p:cNvPr>
          <p:cNvSpPr>
            <a:spLocks noGrp="1"/>
          </p:cNvSpPr>
          <p:nvPr>
            <p:ph type="title"/>
          </p:nvPr>
        </p:nvSpPr>
        <p:spPr/>
        <p:txBody>
          <a:bodyPr/>
          <a:lstStyle/>
          <a:p>
            <a:endParaRPr lang="es-MX" dirty="0"/>
          </a:p>
        </p:txBody>
      </p:sp>
      <p:graphicFrame>
        <p:nvGraphicFramePr>
          <p:cNvPr id="4" name="Diagrama 3">
            <a:extLst>
              <a:ext uri="{FF2B5EF4-FFF2-40B4-BE49-F238E27FC236}">
                <a16:creationId xmlns:a16="http://schemas.microsoft.com/office/drawing/2014/main" id="{CB1CF9B0-9B97-257A-DDC0-20D858EDEB9C}"/>
              </a:ext>
            </a:extLst>
          </p:cNvPr>
          <p:cNvGraphicFramePr/>
          <p:nvPr>
            <p:extLst>
              <p:ext uri="{D42A27DB-BD31-4B8C-83A1-F6EECF244321}">
                <p14:modId xmlns:p14="http://schemas.microsoft.com/office/powerpoint/2010/main" val="204406879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6659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810980" y="1670581"/>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Características: </a:t>
            </a:r>
          </a:p>
        </p:txBody>
      </p:sp>
      <p:sp>
        <p:nvSpPr>
          <p:cNvPr id="3" name="CuadroTexto 2">
            <a:extLst>
              <a:ext uri="{FF2B5EF4-FFF2-40B4-BE49-F238E27FC236}">
                <a16:creationId xmlns:a16="http://schemas.microsoft.com/office/drawing/2014/main" id="{834744CC-9314-A2BB-D3B6-C5E7F38EF2B1}"/>
              </a:ext>
            </a:extLst>
          </p:cNvPr>
          <p:cNvSpPr txBox="1"/>
          <p:nvPr/>
        </p:nvSpPr>
        <p:spPr>
          <a:xfrm>
            <a:off x="2717642" y="1577985"/>
            <a:ext cx="8029936" cy="4247317"/>
          </a:xfrm>
          <a:prstGeom prst="rect">
            <a:avLst/>
          </a:prstGeom>
          <a:noFill/>
        </p:spPr>
        <p:txBody>
          <a:bodyPr wrap="square">
            <a:spAutoFit/>
          </a:bodyPr>
          <a:lstStyle/>
          <a:p>
            <a:r>
              <a:rPr lang="es-MX" b="0" i="0" dirty="0">
                <a:solidFill>
                  <a:srgbClr val="444444"/>
                </a:solidFill>
                <a:effectLst/>
                <a:latin typeface="PT Sans" panose="020B0503020203020204" pitchFamily="34" charset="0"/>
              </a:rPr>
              <a:t>El término "mapa" actúa como una metáfora ya que funciona como si de un mapa geográfico se tratase. </a:t>
            </a:r>
            <a:br>
              <a:rPr lang="es-MX" dirty="0"/>
            </a:br>
            <a:r>
              <a:rPr lang="es-MX" b="0" i="0" dirty="0">
                <a:solidFill>
                  <a:srgbClr val="444444"/>
                </a:solidFill>
                <a:effectLst/>
                <a:latin typeface="PT Sans" panose="020B0503020203020204" pitchFamily="34" charset="0"/>
              </a:rPr>
              <a:t>     </a:t>
            </a:r>
            <a:br>
              <a:rPr lang="es-MX" dirty="0"/>
            </a:br>
            <a:r>
              <a:rPr lang="es-MX" b="0" i="0" dirty="0">
                <a:solidFill>
                  <a:srgbClr val="444444"/>
                </a:solidFill>
                <a:effectLst/>
                <a:latin typeface="PT Sans" panose="020B0503020203020204" pitchFamily="34" charset="0"/>
              </a:rPr>
              <a:t>Los mapas cognitivos se forman dependiendo de cómo sean los procedimientos de selección, codificación y evaluación de la información.</a:t>
            </a:r>
            <a:br>
              <a:rPr lang="es-MX" dirty="0"/>
            </a:br>
            <a:r>
              <a:rPr lang="es-MX" b="0" i="0" dirty="0">
                <a:solidFill>
                  <a:srgbClr val="444444"/>
                </a:solidFill>
                <a:effectLst/>
                <a:latin typeface="PT Sans" panose="020B0503020203020204" pitchFamily="34" charset="0"/>
              </a:rPr>
              <a:t>     </a:t>
            </a:r>
            <a:br>
              <a:rPr lang="es-MX" dirty="0"/>
            </a:br>
            <a:r>
              <a:rPr lang="es-MX" b="0" i="0" dirty="0">
                <a:solidFill>
                  <a:srgbClr val="444444"/>
                </a:solidFill>
                <a:effectLst/>
                <a:latin typeface="PT Sans" panose="020B0503020203020204" pitchFamily="34" charset="0"/>
              </a:rPr>
              <a:t>El mapa cognitivo es función de la información que recibe la persona de su entorno y de la acción que desarrolla en él, es decir, está en permanente cambio mientras el poseedor está en interacción con el entorno.</a:t>
            </a:r>
            <a:br>
              <a:rPr lang="es-MX" dirty="0"/>
            </a:br>
            <a:r>
              <a:rPr lang="es-MX" b="0" i="0" dirty="0">
                <a:solidFill>
                  <a:srgbClr val="444444"/>
                </a:solidFill>
                <a:effectLst/>
                <a:latin typeface="PT Sans" panose="020B0503020203020204" pitchFamily="34" charset="0"/>
              </a:rPr>
              <a:t>     </a:t>
            </a:r>
            <a:br>
              <a:rPr lang="es-MX" dirty="0"/>
            </a:br>
            <a:r>
              <a:rPr lang="es-MX" b="0" i="0" dirty="0">
                <a:solidFill>
                  <a:srgbClr val="444444"/>
                </a:solidFill>
                <a:effectLst/>
                <a:latin typeface="PT Sans" panose="020B0503020203020204" pitchFamily="34" charset="0"/>
              </a:rPr>
              <a:t>Es resistente al olvido, aunque sufre el desgaste del tiempo si la persona no interactúa con el ambiente.</a:t>
            </a:r>
            <a:br>
              <a:rPr lang="es-MX" dirty="0"/>
            </a:br>
            <a:r>
              <a:rPr lang="es-MX" b="0" i="0" dirty="0">
                <a:solidFill>
                  <a:srgbClr val="444444"/>
                </a:solidFill>
                <a:effectLst/>
                <a:latin typeface="PT Sans" panose="020B0503020203020204" pitchFamily="34" charset="0"/>
              </a:rPr>
              <a:t>     </a:t>
            </a:r>
            <a:br>
              <a:rPr lang="es-MX" dirty="0"/>
            </a:br>
            <a:r>
              <a:rPr lang="es-MX" b="0" i="0" dirty="0">
                <a:solidFill>
                  <a:srgbClr val="444444"/>
                </a:solidFill>
                <a:effectLst/>
                <a:latin typeface="PT Sans" panose="020B0503020203020204" pitchFamily="34" charset="0"/>
              </a:rPr>
              <a:t>Las tres dimensiones fundamentales de información que contiene y que definen cualquier punto del espacio son: el tamaño, la distancia y la dirección.</a:t>
            </a:r>
            <a:endParaRPr lang="es-MX" dirty="0"/>
          </a:p>
        </p:txBody>
      </p:sp>
    </p:spTree>
    <p:extLst>
      <p:ext uri="{BB962C8B-B14F-4D97-AF65-F5344CB8AC3E}">
        <p14:creationId xmlns:p14="http://schemas.microsoft.com/office/powerpoint/2010/main" val="1176075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810980" y="1670581"/>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Funciones: </a:t>
            </a:r>
          </a:p>
        </p:txBody>
      </p:sp>
      <p:sp>
        <p:nvSpPr>
          <p:cNvPr id="4" name="CuadroTexto 3">
            <a:extLst>
              <a:ext uri="{FF2B5EF4-FFF2-40B4-BE49-F238E27FC236}">
                <a16:creationId xmlns:a16="http://schemas.microsoft.com/office/drawing/2014/main" id="{1C509C25-A997-5FD9-DC26-40B9A739B82C}"/>
              </a:ext>
            </a:extLst>
          </p:cNvPr>
          <p:cNvSpPr txBox="1"/>
          <p:nvPr/>
        </p:nvSpPr>
        <p:spPr>
          <a:xfrm>
            <a:off x="3047036" y="1723733"/>
            <a:ext cx="7694270" cy="3416320"/>
          </a:xfrm>
          <a:prstGeom prst="rect">
            <a:avLst/>
          </a:prstGeom>
          <a:noFill/>
        </p:spPr>
        <p:txBody>
          <a:bodyPr wrap="square">
            <a:spAutoFit/>
          </a:bodyPr>
          <a:lstStyle/>
          <a:p>
            <a:pPr algn="just"/>
            <a:r>
              <a:rPr lang="es-MX" b="0" i="0" dirty="0">
                <a:solidFill>
                  <a:srgbClr val="444444"/>
                </a:solidFill>
                <a:effectLst/>
                <a:latin typeface="PT Sans" panose="020B0503020203020204" pitchFamily="34" charset="0"/>
              </a:rPr>
              <a:t>- </a:t>
            </a:r>
            <a:r>
              <a:rPr lang="es-MX" dirty="0">
                <a:solidFill>
                  <a:srgbClr val="444444"/>
                </a:solidFill>
                <a:latin typeface="PT Sans" panose="020B0503020203020204" pitchFamily="34" charset="0"/>
              </a:rPr>
              <a:t>P</a:t>
            </a:r>
            <a:r>
              <a:rPr lang="es-MX" b="0" i="0" dirty="0">
                <a:solidFill>
                  <a:srgbClr val="444444"/>
                </a:solidFill>
                <a:effectLst/>
                <a:latin typeface="PT Sans" panose="020B0503020203020204" pitchFamily="34" charset="0"/>
              </a:rPr>
              <a:t>roporcionar un marco de referencia ambiental</a:t>
            </a:r>
          </a:p>
          <a:p>
            <a:pPr algn="just"/>
            <a:br>
              <a:rPr lang="es-MX" b="0" i="0" dirty="0">
                <a:solidFill>
                  <a:srgbClr val="444444"/>
                </a:solidFill>
                <a:effectLst/>
                <a:latin typeface="PT Sans" panose="020B0503020203020204" pitchFamily="34" charset="0"/>
              </a:rPr>
            </a:br>
            <a:r>
              <a:rPr lang="es-MX" b="0" i="0" dirty="0">
                <a:solidFill>
                  <a:srgbClr val="444444"/>
                </a:solidFill>
                <a:effectLst/>
                <a:latin typeface="PT Sans" panose="020B0503020203020204" pitchFamily="34" charset="0"/>
              </a:rPr>
              <a:t>- </a:t>
            </a:r>
            <a:r>
              <a:rPr lang="es-MX" dirty="0">
                <a:solidFill>
                  <a:srgbClr val="444444"/>
                </a:solidFill>
                <a:latin typeface="PT Sans" panose="020B0503020203020204" pitchFamily="34" charset="0"/>
              </a:rPr>
              <a:t>Estructura</a:t>
            </a:r>
            <a:r>
              <a:rPr lang="es-MX" b="0" i="0" dirty="0">
                <a:solidFill>
                  <a:srgbClr val="444444"/>
                </a:solidFill>
                <a:effectLst/>
                <a:latin typeface="PT Sans" panose="020B0503020203020204" pitchFamily="34" charset="0"/>
              </a:rPr>
              <a:t> el aprendizaje cognitivo</a:t>
            </a:r>
          </a:p>
          <a:p>
            <a:pPr algn="just"/>
            <a:endParaRPr lang="es-MX" b="0" i="0" dirty="0">
              <a:solidFill>
                <a:srgbClr val="444444"/>
              </a:solidFill>
              <a:effectLst/>
              <a:latin typeface="PT Sans" panose="020B0503020203020204" pitchFamily="34" charset="0"/>
            </a:endParaRPr>
          </a:p>
          <a:p>
            <a:pPr marL="285750" indent="-285750" algn="just">
              <a:buFontTx/>
              <a:buChar char="-"/>
            </a:pPr>
            <a:r>
              <a:rPr lang="es-MX" b="0" i="0" dirty="0">
                <a:solidFill>
                  <a:srgbClr val="444444"/>
                </a:solidFill>
                <a:effectLst/>
                <a:latin typeface="PT Sans" panose="020B0503020203020204" pitchFamily="34" charset="0"/>
              </a:rPr>
              <a:t>influye en la organización del espacio</a:t>
            </a:r>
          </a:p>
          <a:p>
            <a:pPr marL="285750" indent="-285750" algn="just">
              <a:buFontTx/>
              <a:buChar char="-"/>
            </a:pPr>
            <a:endParaRPr lang="es-MX" b="0" i="0" dirty="0">
              <a:solidFill>
                <a:srgbClr val="444444"/>
              </a:solidFill>
              <a:effectLst/>
              <a:latin typeface="PT Sans" panose="020B0503020203020204" pitchFamily="34" charset="0"/>
            </a:endParaRPr>
          </a:p>
          <a:p>
            <a:pPr marL="285750" indent="-285750" algn="just">
              <a:buFontTx/>
              <a:buChar char="-"/>
            </a:pPr>
            <a:r>
              <a:rPr lang="es-MX" b="0" i="0" dirty="0">
                <a:solidFill>
                  <a:srgbClr val="444444"/>
                </a:solidFill>
                <a:effectLst/>
                <a:latin typeface="PT Sans" panose="020B0503020203020204" pitchFamily="34" charset="0"/>
              </a:rPr>
              <a:t>ser un dispositivo para generar decisiones acerca de acciones y planificación de secuencias de acción</a:t>
            </a:r>
          </a:p>
          <a:p>
            <a:pPr marL="285750" indent="-285750" algn="just">
              <a:buFontTx/>
              <a:buChar char="-"/>
            </a:pPr>
            <a:endParaRPr lang="es-MX" b="0" i="0" dirty="0">
              <a:solidFill>
                <a:srgbClr val="444444"/>
              </a:solidFill>
              <a:effectLst/>
              <a:latin typeface="PT Sans" panose="020B0503020203020204" pitchFamily="34" charset="0"/>
            </a:endParaRPr>
          </a:p>
          <a:p>
            <a:pPr algn="just"/>
            <a:r>
              <a:rPr lang="es-MX" b="0" i="0" dirty="0">
                <a:solidFill>
                  <a:srgbClr val="444444"/>
                </a:solidFill>
                <a:effectLst/>
                <a:latin typeface="PT Sans" panose="020B0503020203020204" pitchFamily="34" charset="0"/>
              </a:rPr>
              <a:t>-conocer dominios no espaciales de experiencia del ambiente</a:t>
            </a:r>
          </a:p>
          <a:p>
            <a:pPr algn="just"/>
            <a:endParaRPr lang="es-MX" b="0" i="0" dirty="0">
              <a:solidFill>
                <a:srgbClr val="444444"/>
              </a:solidFill>
              <a:effectLst/>
              <a:latin typeface="PT Sans" panose="020B0503020203020204" pitchFamily="34" charset="0"/>
            </a:endParaRPr>
          </a:p>
          <a:p>
            <a:pPr algn="just"/>
            <a:r>
              <a:rPr lang="es-MX" b="0" i="0" dirty="0">
                <a:solidFill>
                  <a:srgbClr val="444444"/>
                </a:solidFill>
                <a:effectLst/>
                <a:latin typeface="PT Sans" panose="020B0503020203020204" pitchFamily="34" charset="0"/>
              </a:rPr>
              <a:t>- contribuye a generar una sensación de seguridad emocional</a:t>
            </a:r>
          </a:p>
        </p:txBody>
      </p:sp>
    </p:spTree>
    <p:extLst>
      <p:ext uri="{BB962C8B-B14F-4D97-AF65-F5344CB8AC3E}">
        <p14:creationId xmlns:p14="http://schemas.microsoft.com/office/powerpoint/2010/main" val="169585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810980" y="1670581"/>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Retroalimentando: </a:t>
            </a:r>
          </a:p>
        </p:txBody>
      </p:sp>
      <p:sp>
        <p:nvSpPr>
          <p:cNvPr id="3" name="CuadroTexto 2">
            <a:extLst>
              <a:ext uri="{FF2B5EF4-FFF2-40B4-BE49-F238E27FC236}">
                <a16:creationId xmlns:a16="http://schemas.microsoft.com/office/drawing/2014/main" id="{818D7425-C749-D233-7D08-DDAFD6A93CF9}"/>
              </a:ext>
            </a:extLst>
          </p:cNvPr>
          <p:cNvSpPr txBox="1"/>
          <p:nvPr/>
        </p:nvSpPr>
        <p:spPr>
          <a:xfrm>
            <a:off x="3046863" y="3247746"/>
            <a:ext cx="6093724" cy="369332"/>
          </a:xfrm>
          <a:prstGeom prst="rect">
            <a:avLst/>
          </a:prstGeom>
          <a:noFill/>
        </p:spPr>
        <p:txBody>
          <a:bodyPr wrap="square">
            <a:spAutoFit/>
          </a:bodyPr>
          <a:lstStyle/>
          <a:p>
            <a:r>
              <a:rPr lang="es-MX" dirty="0"/>
              <a:t>https://edit.org/es/blog/plantillas-poster-academico</a:t>
            </a:r>
          </a:p>
        </p:txBody>
      </p:sp>
    </p:spTree>
    <p:extLst>
      <p:ext uri="{BB962C8B-B14F-4D97-AF65-F5344CB8AC3E}">
        <p14:creationId xmlns:p14="http://schemas.microsoft.com/office/powerpoint/2010/main" val="2196397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6256437" y="428635"/>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a:t>
            </a:r>
          </a:p>
        </p:txBody>
      </p:sp>
      <p:sp>
        <p:nvSpPr>
          <p:cNvPr id="2" name="Rectangle 4">
            <a:extLst>
              <a:ext uri="{FF2B5EF4-FFF2-40B4-BE49-F238E27FC236}">
                <a16:creationId xmlns:a16="http://schemas.microsoft.com/office/drawing/2014/main" id="{20666170-64EC-6A5B-CBB4-8D25EE51E240}"/>
              </a:ext>
            </a:extLst>
          </p:cNvPr>
          <p:cNvSpPr>
            <a:spLocks noChangeArrowheads="1"/>
          </p:cNvSpPr>
          <p:nvPr/>
        </p:nvSpPr>
        <p:spPr bwMode="auto">
          <a:xfrm>
            <a:off x="1006543" y="1366809"/>
            <a:ext cx="8412041"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MX" sz="1600" b="1"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MAPA SEMÁNTICO </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s-MX" sz="1600" b="0" i="0" u="none" strike="noStrike" cap="none" normalizeH="0" baseline="0" dirty="0" err="1">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Identificación</a:t>
            </a:r>
            <a:r>
              <a:rPr kumimoji="0" lang="en-US" altLang="es-MX" sz="16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de la idea principal</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s-MX" sz="1600" b="0" i="0" u="none" strike="noStrike" cap="none" normalizeH="0" baseline="0" dirty="0" err="1">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Categorías</a:t>
            </a:r>
            <a:r>
              <a:rPr kumimoji="0" lang="en-US" altLang="es-MX" sz="16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r>
              <a:rPr kumimoji="0" lang="en-US" altLang="es-MX" sz="1600" b="0" i="0" u="none" strike="noStrike" cap="none" normalizeH="0" baseline="0" dirty="0" err="1">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secundarias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Detalles complementarios (características, temas, subtemas)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pic>
        <p:nvPicPr>
          <p:cNvPr id="13315" name="Picture 3">
            <a:extLst>
              <a:ext uri="{FF2B5EF4-FFF2-40B4-BE49-F238E27FC236}">
                <a16:creationId xmlns:a16="http://schemas.microsoft.com/office/drawing/2014/main" id="{15896D4F-D8CA-6B6D-D8D7-25137D109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1354" y="2520900"/>
            <a:ext cx="4189291" cy="41950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B695FC01-B5C3-CCEE-86D1-5C184C8A4490}"/>
              </a:ext>
            </a:extLst>
          </p:cNvPr>
          <p:cNvSpPr>
            <a:spLocks noChangeArrowheads="1"/>
          </p:cNvSpPr>
          <p:nvPr/>
        </p:nvSpPr>
        <p:spPr bwMode="auto">
          <a:xfrm>
            <a:off x="2532184" y="9826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Tree>
    <p:extLst>
      <p:ext uri="{BB962C8B-B14F-4D97-AF65-F5344CB8AC3E}">
        <p14:creationId xmlns:p14="http://schemas.microsoft.com/office/powerpoint/2010/main" val="997551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3 Rectángulo">
            <a:extLst>
              <a:ext uri="{FF2B5EF4-FFF2-40B4-BE49-F238E27FC236}">
                <a16:creationId xmlns:a16="http://schemas.microsoft.com/office/drawing/2014/main" id="{7E3A3ED2-8F3E-36B9-3D86-8F231A72F152}"/>
              </a:ext>
            </a:extLst>
          </p:cNvPr>
          <p:cNvSpPr>
            <a:spLocks noChangeArrowheads="1"/>
          </p:cNvSpPr>
          <p:nvPr/>
        </p:nvSpPr>
        <p:spPr bwMode="auto">
          <a:xfrm>
            <a:off x="6256437" y="428635"/>
            <a:ext cx="50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000" b="1" dirty="0">
                <a:solidFill>
                  <a:srgbClr val="339966"/>
                </a:solidFill>
              </a:rPr>
              <a:t>Tipos de mapas cognitivos: </a:t>
            </a:r>
          </a:p>
        </p:txBody>
      </p:sp>
      <p:sp>
        <p:nvSpPr>
          <p:cNvPr id="2" name="Rectangle 3">
            <a:extLst>
              <a:ext uri="{FF2B5EF4-FFF2-40B4-BE49-F238E27FC236}">
                <a16:creationId xmlns:a16="http://schemas.microsoft.com/office/drawing/2014/main" id="{CC54F754-DBB0-EA16-80B4-8AB5CF6021C6}"/>
              </a:ext>
            </a:extLst>
          </p:cNvPr>
          <p:cNvSpPr>
            <a:spLocks noChangeArrowheads="1"/>
          </p:cNvSpPr>
          <p:nvPr/>
        </p:nvSpPr>
        <p:spPr bwMode="auto">
          <a:xfrm>
            <a:off x="1078173" y="1658990"/>
            <a:ext cx="10222576"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Existen dos tipos de preguntas: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Limitadas o simples. Tienen una respuesta única o restringida, generalmente breve.  </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 </a:t>
            </a:r>
            <a:r>
              <a:rPr kumimoji="0" lang="es-MX" altLang="es-MX" sz="1600" b="0" i="0" u="none" strike="noStrike" cap="none" normalizeH="0" baseline="0" dirty="0" err="1">
                <a:ln>
                  <a:noFill/>
                </a:ln>
                <a:solidFill>
                  <a:srgbClr val="181717"/>
                </a:solidFill>
                <a:effectLst/>
                <a:latin typeface="Arial" panose="020B0604020202020204" pitchFamily="34" charset="0"/>
                <a:ea typeface="Calibri" panose="020F0502020204030204" pitchFamily="34" charset="0"/>
              </a:rPr>
              <a:t>mplias</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o complejas. Su respuesta es amplia, ya que implica analizar, inferir, expresar </a:t>
            </a:r>
            <a:r>
              <a:rPr kumimoji="0" lang="es-MX" altLang="es-MX" sz="1600" b="0" i="0" u="none" strike="noStrike" cap="none" normalizeH="0" baseline="0" dirty="0" err="1">
                <a:ln>
                  <a:noFill/>
                </a:ln>
                <a:solidFill>
                  <a:srgbClr val="181717"/>
                </a:solidFill>
                <a:effectLst/>
                <a:latin typeface="Arial" panose="020B0604020202020204" pitchFamily="34" charset="0"/>
                <a:ea typeface="Calibri" panose="020F0502020204030204" pitchFamily="34" charset="0"/>
              </a:rPr>
              <a:t>opi-niones</a:t>
            </a: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 y emitir juicios.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Las clases magistrales se pueden enriquecer a través del planteamiento de preguntas, ya sea para recuperar conocimientos previos de los alumnos, suscitar el interés y motivación, o para generar la comprensión en relación con un tema.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grpSp>
        <p:nvGrpSpPr>
          <p:cNvPr id="3" name="Group 107982">
            <a:extLst>
              <a:ext uri="{FF2B5EF4-FFF2-40B4-BE49-F238E27FC236}">
                <a16:creationId xmlns:a16="http://schemas.microsoft.com/office/drawing/2014/main" id="{E5C8D230-33B4-DC67-2952-9D249529C3BF}"/>
              </a:ext>
            </a:extLst>
          </p:cNvPr>
          <p:cNvGrpSpPr/>
          <p:nvPr/>
        </p:nvGrpSpPr>
        <p:grpSpPr>
          <a:xfrm>
            <a:off x="618864" y="1982100"/>
            <a:ext cx="190500" cy="224790"/>
            <a:chOff x="0" y="0"/>
            <a:chExt cx="190514" cy="225044"/>
          </a:xfrm>
        </p:grpSpPr>
        <p:sp>
          <p:nvSpPr>
            <p:cNvPr id="4" name="Shape 748">
              <a:extLst>
                <a:ext uri="{FF2B5EF4-FFF2-40B4-BE49-F238E27FC236}">
                  <a16:creationId xmlns:a16="http://schemas.microsoft.com/office/drawing/2014/main" id="{5AC9F0AB-B883-4A04-F424-ABBDB7A724D8}"/>
                </a:ext>
              </a:extLst>
            </p:cNvPr>
            <p:cNvSpPr/>
            <p:nvPr/>
          </p:nvSpPr>
          <p:spPr>
            <a:xfrm>
              <a:off x="0" y="0"/>
              <a:ext cx="190514" cy="225044"/>
            </a:xfrm>
            <a:custGeom>
              <a:avLst/>
              <a:gdLst/>
              <a:ahLst/>
              <a:cxnLst/>
              <a:rect l="0" t="0" r="0" b="0"/>
              <a:pathLst>
                <a:path w="190514" h="225044">
                  <a:moveTo>
                    <a:pt x="0" y="0"/>
                  </a:moveTo>
                  <a:lnTo>
                    <a:pt x="190514" y="0"/>
                  </a:lnTo>
                  <a:lnTo>
                    <a:pt x="190514" y="165824"/>
                  </a:lnTo>
                  <a:lnTo>
                    <a:pt x="143916" y="165824"/>
                  </a:lnTo>
                  <a:lnTo>
                    <a:pt x="143916" y="225044"/>
                  </a:lnTo>
                  <a:lnTo>
                    <a:pt x="74092" y="165824"/>
                  </a:lnTo>
                  <a:lnTo>
                    <a:pt x="0" y="165824"/>
                  </a:lnTo>
                  <a:lnTo>
                    <a:pt x="0"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s-MX"/>
            </a:p>
          </p:txBody>
        </p:sp>
      </p:grpSp>
      <p:sp>
        <p:nvSpPr>
          <p:cNvPr id="5" name="Rectangle 4">
            <a:extLst>
              <a:ext uri="{FF2B5EF4-FFF2-40B4-BE49-F238E27FC236}">
                <a16:creationId xmlns:a16="http://schemas.microsoft.com/office/drawing/2014/main" id="{2375BCB5-DB86-EC76-A6E4-56651EBFAEB8}"/>
              </a:ext>
            </a:extLst>
          </p:cNvPr>
          <p:cNvSpPr>
            <a:spLocks noChangeArrowheads="1"/>
          </p:cNvSpPr>
          <p:nvPr/>
        </p:nvSpPr>
        <p:spPr bwMode="auto">
          <a:xfrm>
            <a:off x="1078173" y="3429000"/>
            <a:ext cx="4687502"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 ¿Para qué se utilizan?</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9479"/>
                </a:solidFill>
                <a:effectLst/>
                <a:latin typeface="Arial" panose="020B0604020202020204" pitchFamily="34" charset="0"/>
                <a:ea typeface="Calibri" panose="020F0502020204030204" pitchFamily="34" charset="0"/>
              </a:rPr>
              <a:t>Las preguntas permiten:</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Desarrollar el pensamiento crítico y lógico.</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Indagar conocimientos previos.</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Problematizar un tema.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Analizar información.</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Profundizar en un tema.</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Generar ideas o retos que se puedan enfrentar.</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Estimular nuevas maneras de pensar.</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Desarrollar la metacognición.</a:t>
            </a:r>
            <a:endParaRPr kumimoji="0" lang="es-MX" altLang="es-MX"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Potenciar el aprendizaje a través de la discusión</a:t>
            </a:r>
            <a:r>
              <a:rPr kumimoji="0" lang="es-MX" altLang="es-MX" sz="900" b="0" i="0" u="none" strike="noStrike" cap="none" normalizeH="0" baseline="0" dirty="0">
                <a:ln>
                  <a:noFill/>
                </a:ln>
                <a:solidFill>
                  <a:srgbClr val="181717"/>
                </a:solidFill>
                <a:effectLst/>
                <a:latin typeface="Arial" panose="020B0604020202020204" pitchFamily="34" charset="0"/>
                <a:ea typeface="Calibri" panose="020F0502020204030204" pitchFamily="34"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9681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11197</TotalTime>
  <Words>3974</Words>
  <Application>Microsoft Office PowerPoint</Application>
  <PresentationFormat>Panorámica</PresentationFormat>
  <Paragraphs>567</Paragraphs>
  <Slides>39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39</vt:i4>
      </vt:variant>
    </vt:vector>
  </HeadingPairs>
  <TitlesOfParts>
    <vt:vector size="47" baseType="lpstr">
      <vt:lpstr>Arial</vt:lpstr>
      <vt:lpstr>Arial Narrow</vt:lpstr>
      <vt:lpstr>Bahnschrift Light</vt:lpstr>
      <vt:lpstr>Broadway</vt:lpstr>
      <vt:lpstr>Calibri</vt:lpstr>
      <vt:lpstr>Modern Love</vt:lpstr>
      <vt:lpstr>PT Sans</vt:lpstr>
      <vt:lpstr>Office Theme</vt:lpstr>
      <vt:lpstr>Organizadores gráficos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New User</dc:creator>
  <cp:lastModifiedBy>OLIMPIA RAFAELA ARELLANES LEYVA</cp:lastModifiedBy>
  <cp:revision>154</cp:revision>
  <cp:lastPrinted>2015-08-18T22:10:06Z</cp:lastPrinted>
  <dcterms:created xsi:type="dcterms:W3CDTF">2015-08-06T16:18:17Z</dcterms:created>
  <dcterms:modified xsi:type="dcterms:W3CDTF">2023-10-13T14:09:59Z</dcterms:modified>
</cp:coreProperties>
</file>